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9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69" r:id="rId1"/>
    <p:sldMasterId id="2147484375" r:id="rId2"/>
    <p:sldMasterId id="2147484387" r:id="rId3"/>
    <p:sldMasterId id="2147484399" r:id="rId4"/>
    <p:sldMasterId id="2147484411" r:id="rId5"/>
    <p:sldMasterId id="2147484435" r:id="rId6"/>
    <p:sldMasterId id="2147484447" r:id="rId7"/>
    <p:sldMasterId id="2147484459" r:id="rId8"/>
    <p:sldMasterId id="2147484906" r:id="rId9"/>
    <p:sldMasterId id="2147486388" r:id="rId10"/>
    <p:sldMasterId id="2147488035" r:id="rId11"/>
    <p:sldMasterId id="2147495487" r:id="rId12"/>
    <p:sldMasterId id="2147498268" r:id="rId13"/>
    <p:sldMasterId id="2147498280" r:id="rId14"/>
    <p:sldMasterId id="2147498292" r:id="rId15"/>
    <p:sldMasterId id="2147498304" r:id="rId16"/>
    <p:sldMasterId id="2147498316" r:id="rId17"/>
    <p:sldMasterId id="2147498328" r:id="rId18"/>
    <p:sldMasterId id="2147498340" r:id="rId19"/>
    <p:sldMasterId id="2147498352" r:id="rId20"/>
    <p:sldMasterId id="2147498364" r:id="rId21"/>
    <p:sldMasterId id="2147498388" r:id="rId22"/>
    <p:sldMasterId id="2147498400" r:id="rId23"/>
    <p:sldMasterId id="2147515289" r:id="rId24"/>
    <p:sldMasterId id="2147532835" r:id="rId25"/>
    <p:sldMasterId id="2147532848" r:id="rId26"/>
    <p:sldMasterId id="2147534359" r:id="rId27"/>
    <p:sldMasterId id="2147542010" r:id="rId28"/>
  </p:sldMasterIdLst>
  <p:notesMasterIdLst>
    <p:notesMasterId r:id="rId35"/>
  </p:notesMasterIdLst>
  <p:handoutMasterIdLst>
    <p:handoutMasterId r:id="rId36"/>
  </p:handoutMasterIdLst>
  <p:sldIdLst>
    <p:sldId id="709" r:id="rId29"/>
    <p:sldId id="766" r:id="rId30"/>
    <p:sldId id="824" r:id="rId31"/>
    <p:sldId id="822" r:id="rId32"/>
    <p:sldId id="823" r:id="rId33"/>
    <p:sldId id="819" r:id="rId34"/>
  </p:sldIdLst>
  <p:sldSz cx="9144000" cy="5143500" type="screen16x9"/>
  <p:notesSz cx="6797675" cy="9928225"/>
  <p:embeddedFontLst>
    <p:embeddedFont>
      <p:font typeface="맑은 고딕" pitchFamily="34" charset="-127"/>
      <p:regular r:id="rId37"/>
      <p:bold r:id="rId38"/>
    </p:embeddedFont>
    <p:embeddedFont>
      <p:font typeface="Montserrat" charset="-52"/>
      <p:regular r:id="rId39"/>
    </p:embeddedFont>
    <p:embeddedFont>
      <p:font typeface="Raleway" charset="-52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Raleway ExtraBold" charset="-52"/>
      <p:bold r:id="rId46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1pPr>
    <a:lvl2pPr marL="509588" indent="-1190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2pPr>
    <a:lvl3pPr marL="1019175" indent="-239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3pPr>
    <a:lvl4pPr marL="1530350" indent="-3619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4pPr>
    <a:lvl5pPr marL="2039938" indent="-482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charset="-127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42D"/>
    <a:srgbClr val="00682F"/>
    <a:srgbClr val="1E0074"/>
    <a:srgbClr val="FF6600"/>
    <a:srgbClr val="FEF298"/>
    <a:srgbClr val="EBCF03"/>
    <a:srgbClr val="248452"/>
    <a:srgbClr val="35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4" autoAdjust="0"/>
    <p:restoredTop sz="89941" autoAdjust="0"/>
  </p:normalViewPr>
  <p:slideViewPr>
    <p:cSldViewPr>
      <p:cViewPr>
        <p:scale>
          <a:sx n="75" d="100"/>
          <a:sy n="75" d="100"/>
        </p:scale>
        <p:origin x="-1212" y="-1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4014" y="-102"/>
      </p:cViewPr>
      <p:guideLst>
        <p:guide orient="horz" pos="3126"/>
        <p:guide pos="214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1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0" hangingPunct="0">
              <a:defRPr sz="1200">
                <a:latin typeface="맑은 고딕" pitchFamily="34" charset="-127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0" hangingPunct="0">
              <a:defRPr sz="1200">
                <a:latin typeface="맑은 고딕" pitchFamily="34" charset="-127"/>
                <a:cs typeface="Arial" charset="0"/>
              </a:defRPr>
            </a:lvl1pPr>
          </a:lstStyle>
          <a:p>
            <a:pPr>
              <a:defRPr/>
            </a:pPr>
            <a:fld id="{2C40E514-8476-4494-95D0-65C021C90BF8}" type="datetimeFigureOut">
              <a:rPr lang="ru-RU"/>
              <a:pPr>
                <a:defRPr/>
              </a:pPr>
              <a:t>27.07.2020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0" hangingPunct="0">
              <a:defRPr sz="1200">
                <a:latin typeface="맑은 고딕" pitchFamily="34" charset="-127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맑은 고딕" pitchFamily="34" charset="-127"/>
              </a:defRPr>
            </a:lvl1pPr>
          </a:lstStyle>
          <a:p>
            <a:pPr>
              <a:defRPr/>
            </a:pPr>
            <a:fld id="{6B73A556-3F14-4F59-816C-7294C6B7D6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73062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073" tIns="45536" rIns="91073" bIns="4553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073" tIns="45536" rIns="91073" bIns="4553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9EDE98-A6E0-4899-81FD-73E708A4EEE6}" type="datetimeFigureOut">
              <a:rPr lang="ru-RU"/>
              <a:pPr>
                <a:defRPr/>
              </a:pPr>
              <a:t>27.07.2020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73" tIns="45536" rIns="91073" bIns="4553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1073" tIns="45536" rIns="91073" bIns="45536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073" tIns="45536" rIns="91073" bIns="4553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073" tIns="45536" rIns="91073" bIns="455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CB9C172-E39C-423D-BDD1-24B191956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51401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095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1917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303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3993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52634" algn="l" defTabSz="102105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63160" algn="l" defTabSz="102105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73687" algn="l" defTabSz="102105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084214" algn="l" defTabSz="102105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9pPr>
          </a:lstStyle>
          <a:p>
            <a:pPr eaLnBrk="1" hangingPunct="1"/>
            <a:fld id="{AC5BA6EE-BD58-4C6B-8BC1-C16F151E2CA9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145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C7543-30FF-4DE4-9859-C9E87D5384F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659030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0E5B0-51F8-4F0C-8318-7B3FEE6D1B9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744060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7BCF-309D-44AD-A83E-7A6AA982EC4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463222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9ABB-E06C-429A-BA99-C016E449E52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674368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3BDA-08D7-498F-A986-4A3EA38C18F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178728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AC47-B747-4C3D-B43F-B25C28E7143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34933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9C323-2118-4EE2-95D7-33D6F281433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349760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24BB-6110-476D-A496-54479A01FD7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423840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4B596-9350-4E7B-B401-F1E4507FAA8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63268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53BA-04F8-4242-8E61-9F0B0B8FC1D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611073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1C01D-124F-4450-9243-CA4AD96DA61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9606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B196A-5142-48C5-BA55-41459CE058B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714974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3C8C7-E9B1-4D8A-B006-21BB3F8243E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4295405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1984-4B8E-43B6-A008-81B3B7A62E1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973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C9C7D-1444-46B6-9B4F-A4EC55B62AE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7171938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D297-B491-4B15-898F-EB67DF8321A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3947426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32FA-3BF6-4C3A-90E5-C9F87CAEF17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90729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673A9-8CCD-4194-BADA-2E9A415F3B5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260074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12537-C1CB-4E76-B401-AFDEC141444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014278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304E-AA3F-4819-B73B-1893247585F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134786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B28B0-799C-444C-9DD1-3651E97DAFE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12251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75932-8DA0-47AD-B743-3EB34A90294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8187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CC6A-9844-470D-A3BB-E7AB95D368C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028148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B7C5-67D4-4D34-8272-AA04B38C4B0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422663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0F8AB-27D2-496A-9FED-D726D49443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070935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78474-3FCC-4040-A7DE-761CDF7B2A0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63394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10A08-6078-4953-BE7F-7C352CC1790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178970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42F3-BE14-45F5-A37F-9F834212545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9762923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9CADF-2040-4126-8159-ABB179EF43C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52703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45AA-1C2B-4E75-8AE5-032A26AA3DE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872637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75C5B-20D2-4475-8878-5EAA280702E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809851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B44E4-019B-4F21-B6A9-810C11B51D9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505557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E7D2-7542-4826-9A68-BFAD633E00B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7816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D7F4B-100A-4E21-B2A6-38CD7A8046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0216981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8EFC7-ED4E-4D41-BCEB-827A9BB6E18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309009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8F42-4C4D-46F9-B955-AEF2B4DD517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966113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40FF6-68B3-49F9-8E8A-C9650EE5E86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97023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CAF9-81DD-462A-92EF-52AC141FFE8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932327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8313E-6756-451E-887D-F2937EF7D0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838897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D962-7BFE-4507-8B91-B881B46FD51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291024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0A68C-8C36-42E7-882D-E2582EB4D69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6611584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6D156-CF01-482E-839F-C7EC1758596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489401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2A76-588F-4C3A-924E-43CB337195C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95762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DEA4-6980-4718-A992-1A02B190408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0345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F6219-3214-4734-87B1-6BC0827AC66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70320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2BE8-9019-4C8E-BAE3-3B1DBAFCC77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289112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A7652-5D83-4531-A7B0-38E51181D88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860725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B5340-6186-4EE2-89C1-EFAB2304F12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819407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219A7-DA73-4F5E-9321-F7701C6772A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879990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8A280-6592-4F47-B654-9667CBEB02C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501982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1ECCA-5C6C-4F71-9A3E-E786AB2D0A6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248859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CFD8D-45D6-48E9-B8CB-FE76E71D6A2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864162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CB9D-B487-4630-9032-2431305DBF7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633670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3299-158F-47D2-8CA3-8CCDBB1D702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58539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C4EB-D5E5-4E44-9165-1E9B14A12EE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3295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E7F7D-9275-4BB0-A648-4DE2AD2CC88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9315900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1F1B-62B5-43BA-9CCA-A2E7F911A9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282788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6E0B-239A-477F-A8B2-3A8A95666B2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125815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8C4E-6404-4D52-B55C-9F1970A2FC8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481120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7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7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98A94-6EB9-4CDE-94E1-D2390FED786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298249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4569-FEF9-4F1A-973D-6B4F21C3F5F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0885229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C1B9-497D-4A0B-A954-40996F4EB06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3438177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98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9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523FE-A6DA-4EC3-8C8C-CDF939016DD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201981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60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F39A6-62D4-4D6E-9BF0-9289CA48BC5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065046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4C606-1B44-44FB-AF65-860CE847637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684468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7564F-DBBD-4498-9E30-F78966EF5FB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88043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2B68-5299-4373-A942-836A10C6A02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1506963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37AE9-B394-457F-9731-1F232FD3525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0954730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49783-9E2B-4EFD-BCA4-39212F5567A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418549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9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A8C9F-3925-48C4-AE48-1AE1B165076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962342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E5C9-E3CD-45A7-B9DC-9CAEB75CE70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026691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8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8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2876-0DD2-4C9E-B8CC-2B0B53F3130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190141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D2C56-29C0-4431-8E17-C0413E8DFD2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433185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F034-D0D5-416D-8D51-6ED6E0FEEE3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534782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99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801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43BC-E53A-4343-ACAC-5937693083E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87994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62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605BD-255A-414F-9DF0-DDB19E1CECF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804219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F718-4998-4624-ABDE-23D4CE79DBF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99208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C67EF-59F6-45F5-8D7C-83FBACBAFF3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9491424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9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9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AB41D-756E-4B44-8091-36C06CBA4B4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657055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5E6AC-E702-40A9-8BA3-C007550756F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237729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1FEF-DCD2-4C2F-954F-8B478EB73FF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6765261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A9AB-9CF9-467F-A3F8-CF04FB2C0F6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679646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9928E-4465-468D-AF45-8B01E96EA76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0690952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9657-ED59-45FE-81D1-06F53E158A3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6163758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B8AD-F5F8-46E1-BA2E-B9C1FDAB390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732045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6E54D-FD0D-41D2-9A51-91ED71D51FB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7069241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E2F9E-4914-440F-8673-CD654DB6830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469292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A861D-33D4-4B1C-8C0E-4E5663AB664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6032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7C02E-6EF4-4D6F-ADC8-E382708B9B1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95378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065F-A010-4342-A5CF-58BE17F783E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0889166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F193-CBB3-4F3A-9AD8-14B2A09D147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530638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20E2C-A832-4604-90B4-00DF5B29E5B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312525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F3B1-C673-439E-930A-02419A54F7F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552909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B0EBF-7517-4760-9427-11CCD1EF63D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204355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4585D-3686-47E9-89D2-6C16AEEDB8C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0880399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2C231-831A-48CF-A281-A053ECA0C41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4487559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32EE2-BF26-42EF-A4E6-0C3F4BC9095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4016410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CE676-EF54-4EDD-80C9-69C57B3F3F6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6022332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B8EB5-4F77-45A4-8C98-A6BDF421DE0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883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932A-449E-41D0-847E-4E6D8FD2EF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5847366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8758-6DC8-404E-AF22-2FDA709C5A8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0674811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31199-9183-48DB-A680-341A803876E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1191802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E37AF-DACD-4C98-99AB-85CE1A35CD3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471672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1445-D4FF-442D-996E-D44514C575D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164709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7CED2-01F2-4541-B553-1465AB8440E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018198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88CBF-87A8-4370-93D1-EF0D9EE8F6B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467425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FBA3-5E4E-4D62-95BF-64E92D9E68D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9436655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9399-17CD-4192-9264-1D491ACFD61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082963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5D01-9BC9-490B-B896-9839C899F01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169491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D00C-2992-46C6-9CB8-BD04F20711B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945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2583"/>
            <a:ext cx="8316416" cy="802136"/>
          </a:xfrm>
          <a:prstGeom prst="rect">
            <a:avLst/>
          </a:prstGeom>
        </p:spPr>
        <p:txBody>
          <a:bodyPr lIns="102105" tIns="51053" rIns="102105" bIns="51053"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6" y="1200152"/>
            <a:ext cx="7499176" cy="345486"/>
          </a:xfrm>
          <a:prstGeom prst="rect">
            <a:avLst/>
          </a:prstGeom>
        </p:spPr>
        <p:txBody>
          <a:bodyPr lIns="102105" tIns="51053" rIns="102105" bIns="51053" anchor="ctr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197970" y="1707654"/>
            <a:ext cx="7499176" cy="2700300"/>
          </a:xfrm>
          <a:prstGeom prst="rect">
            <a:avLst/>
          </a:prstGeom>
        </p:spPr>
        <p:txBody>
          <a:bodyPr lIns="442189" tIns="51053" rIns="102105" bIns="51053" anchor="t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7598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3C267-9BE9-4D8C-B9B7-4DAB28B1BA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335156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B007A-E951-4CD2-8072-B19B19B5191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234695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613C1-7E84-4276-B92D-1E01394DB0E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618877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4E41-F742-46D8-9133-235D974A669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4718195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6AD11-D978-4D43-A84A-E43054054FE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408764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C12FF-6F71-440A-AF15-7997443188A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321335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EA38-8205-49B1-9849-DBFC120025B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37026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A10B-CB27-4B7A-80DE-CA83C8BE35A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151763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1A01-9048-4149-A4F3-327279EA989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567899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6486D-BCDE-4110-A5D8-C67C3D65C3D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828690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9BD6-F496-473B-A669-C886D8A6940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38753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94BD-CCD3-43C6-82A9-F7B7A50AA7E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9652694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C80A-95DA-409D-A748-D6750008580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255970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D3630-C019-47D2-8927-7F98FDCE486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109336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83F8E-AD76-4188-B33A-F8D439F57A5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900286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CB3F1-D3BC-4C88-A4BC-88AB725D4EA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559343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0582B-E143-47E0-B335-EA178CE4795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539067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0C2F-C42A-493B-B1E1-6124C25C84D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2561064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21F0-47B8-4093-86D0-1A7799190B1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2055771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2FCCE-9A17-43A2-B74C-C032D00CE9F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9975577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DE56-B37B-43A6-B036-9E0A3424271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978299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B7EC8-D5EB-436A-A0F8-7F60E92B9DF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45612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D153-D230-4BB4-A037-D776AE864C3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7269190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6EB6D-B11F-476A-9019-5420EB7A5C0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670719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030C1-275C-4327-84D2-C3DD00E46E0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1771031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9F4D-231A-446F-B701-33986CA7AC5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423911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3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EA8F5-CD34-42A7-87CA-441031DB012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417094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236CF-3B7F-4FBC-85C6-2940BCC0385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236021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5CF95-1447-4B98-AAB9-D90B54125D6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5058701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8D5E9-BB11-412B-98DB-020514AFB44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140654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60066-8171-465C-93A1-7B6E0E40032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7737063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A013-5811-40E2-9510-33F5D8D82A6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3147848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300EF-950B-4833-92D5-38630FCF292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269604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0F67F-D038-4533-BB0F-515D8FA14E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443235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C6B1-D5E6-4430-B07E-520EB082C74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60075744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5ADC4-FF7E-4A54-A484-0271555A8EB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776166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F03B-76E3-473F-9450-106AAE3193E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46119785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DD37-9AF8-4F28-B6AB-EF771B2103E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6947175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E5C9-428F-4D3E-8770-E550437CCE5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856132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3503-8CF3-4733-814E-9450792DDAD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8623905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FA323-D062-4490-A012-B9CB2DC2917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9671188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DB99-D28D-4E5C-9E70-6FE16C54CB3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6679269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BAC8-744D-4307-9B28-D3C956586A9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7809522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EF44-B344-4FB7-8D69-D98F465C8BB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58391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FBB5-E2EF-4021-AC19-00194947A41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58523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9475-1038-43D7-B915-86BC4C22876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3935641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C80B-086E-44F2-BE4B-6501BE9B9BD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3806018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01DB5-376D-4617-9495-9EBAD1E039A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0486416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4069-E26E-49B6-B0B7-FBC39A74DC9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805769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0C16-A88A-42FB-BED3-C625679B67F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6512625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00F6-FB87-4CD2-B1A1-E6F503F4660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3023184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97BD-684A-4DAB-B42C-319572EAF60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5331425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7211-F1E1-4AA6-9F5A-00FCEA7E13F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67137749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CFDA-6067-4EC5-9E34-464A691423F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8869538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F19F6-48B7-4B86-A337-47CB4E786D0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4100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DF10-D434-44B3-870C-A83DC013BAE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9007145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1C42-156F-4D2B-8CA8-474AE5CA43F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9430766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A85A-9ED2-4B67-A50B-83A44282D66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213777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760FD-2171-4D69-AAD4-A28F46FEDA8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23442804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CEBA2-AFDA-4679-8BF3-AED98D5AE75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669209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4AFF-C51B-4699-9E49-9F0DD0A778F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082074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6485-7D45-4E00-BA17-D8BF4271DA4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623549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A089-A9A9-412C-A322-4CA24A8DD35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624547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FE81-219C-4458-8399-2C471426A1E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217487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5A70C-16A9-478E-9376-C8B489D11C6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1351593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4919-3D54-4CF8-BB3B-5948E76B663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20081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12D0-0F46-41CD-A7E9-8F2C007901C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8509573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8F228-455B-4D04-AF27-64E47C52988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47841567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54B9C-E881-4158-93D6-AFCBFC67AA8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5251821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D0B1-2A57-48B7-A271-85BE01F1864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0545910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83B1-15C0-454F-B658-7E016A25DFC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02459636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E3F6E-E695-4903-A793-00C563C8FF5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2224118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A4B5-51F5-4825-A2A8-F7B75C454C1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74655024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3E26-9C8E-451F-B8B9-E7EEE4F6A19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3505524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5225-E11E-400B-B827-94659CED061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1456093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CE1F-B584-440B-AD2B-5FFAD7AA142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4924070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7E3E-BF36-408D-81C8-47BB6BA83B8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44382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DEA38-C3C0-4650-B059-32C7CCD67A8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6095318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63079"/>
            <a:ext cx="9143999" cy="375385"/>
          </a:xfrm>
        </p:spPr>
        <p:txBody>
          <a:bodyPr>
            <a:noAutofit/>
          </a:bodyPr>
          <a:lstStyle>
            <a:lvl1pPr algn="ctr">
              <a:defRPr sz="4100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FA9EA-837E-4405-A3D9-607EDFE46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164394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769410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2583"/>
            <a:ext cx="8316416" cy="802136"/>
          </a:xfrm>
          <a:prstGeom prst="rect">
            <a:avLst/>
          </a:prstGeom>
        </p:spPr>
        <p:txBody>
          <a:bodyPr lIns="102105" tIns="51053" rIns="102105" bIns="51053"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6" y="1200152"/>
            <a:ext cx="7499176" cy="345486"/>
          </a:xfrm>
          <a:prstGeom prst="rect">
            <a:avLst/>
          </a:prstGeom>
        </p:spPr>
        <p:txBody>
          <a:bodyPr lIns="102105" tIns="51053" rIns="102105" bIns="51053" anchor="ctr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197970" y="1707654"/>
            <a:ext cx="7499176" cy="2700300"/>
          </a:xfrm>
          <a:prstGeom prst="rect">
            <a:avLst/>
          </a:prstGeom>
        </p:spPr>
        <p:txBody>
          <a:bodyPr lIns="442189" tIns="51053" rIns="102105" bIns="51053" anchor="t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4823671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4" y="1"/>
            <a:ext cx="7524328" cy="802136"/>
          </a:xfrm>
          <a:prstGeom prst="rect">
            <a:avLst/>
          </a:prstGeom>
        </p:spPr>
        <p:txBody>
          <a:bodyPr lIns="102105" tIns="51053" rIns="102105" bIns="51053"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9" y="951570"/>
            <a:ext cx="6563072" cy="345486"/>
          </a:xfrm>
          <a:prstGeom prst="rect">
            <a:avLst/>
          </a:prstGeom>
        </p:spPr>
        <p:txBody>
          <a:bodyPr lIns="102105" tIns="51053" rIns="102105" bIns="51053" anchor="ctr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3" y="1383621"/>
            <a:ext cx="6563072" cy="3110899"/>
          </a:xfrm>
          <a:prstGeom prst="rect">
            <a:avLst/>
          </a:prstGeom>
        </p:spPr>
        <p:txBody>
          <a:bodyPr lIns="442189" tIns="51053" rIns="102105" bIns="51053" anchor="t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602600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  <a:prstGeom prst="rect">
            <a:avLst/>
          </a:prstGeom>
        </p:spPr>
        <p:txBody>
          <a:bodyPr lIns="102105" tIns="51053" rIns="102105" bIns="51053"/>
          <a:lstStyle/>
          <a:p>
            <a:r>
              <a:rPr lang="ru-RU"/>
              <a:t>Образец заголовка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  <a:prstGeom prst="rect">
            <a:avLst/>
          </a:prstGeom>
        </p:spPr>
        <p:txBody>
          <a:bodyPr lIns="102105" tIns="51053" rIns="102105" bIns="51053"/>
          <a:lstStyle>
            <a:lvl1pPr marL="0" indent="0" algn="ctr">
              <a:buNone/>
              <a:defRPr/>
            </a:lvl1pPr>
            <a:lvl2pPr marL="510527" indent="0" algn="ctr">
              <a:buNone/>
              <a:defRPr/>
            </a:lvl2pPr>
            <a:lvl3pPr marL="1021053" indent="0" algn="ctr">
              <a:buNone/>
              <a:defRPr/>
            </a:lvl3pPr>
            <a:lvl4pPr marL="1531580" indent="0" algn="ctr">
              <a:buNone/>
              <a:defRPr/>
            </a:lvl4pPr>
            <a:lvl5pPr marL="2042107" indent="0" algn="ctr">
              <a:buNone/>
              <a:defRPr/>
            </a:lvl5pPr>
            <a:lvl6pPr marL="2552634" indent="0" algn="ctr">
              <a:buNone/>
              <a:defRPr/>
            </a:lvl6pPr>
            <a:lvl7pPr marL="3063160" indent="0" algn="ctr">
              <a:buNone/>
              <a:defRPr/>
            </a:lvl7pPr>
            <a:lvl8pPr marL="3573687" indent="0" algn="ctr">
              <a:buNone/>
              <a:defRPr/>
            </a:lvl8pPr>
            <a:lvl9pPr marL="408421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맑은 고딕" pitchFamily="34" charset="-127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맑은 고딕" pitchFamily="34" charset="-127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맑은 고딕" pitchFamily="34" charset="-127"/>
              </a:defRPr>
            </a:lvl1pPr>
          </a:lstStyle>
          <a:p>
            <a:pPr>
              <a:defRPr/>
            </a:pPr>
            <a:fld id="{CEDE6279-80E4-4A2F-A560-D9566A3B01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169683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513556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225" tIns="24113" rIns="48225" bIns="2411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438"/>
            <a:ext cx="18859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2999" y="2749134"/>
            <a:ext cx="4490751" cy="993868"/>
          </a:xfrm>
          <a:prstGeom prst="rect">
            <a:avLst/>
          </a:prstGeom>
        </p:spPr>
        <p:txBody>
          <a:bodyPr lIns="48225" tIns="24113" rIns="48225" bIns="24113"/>
          <a:lstStyle>
            <a:lvl1pPr>
              <a:lnSpc>
                <a:spcPct val="100000"/>
              </a:lnSpc>
              <a:defRPr sz="3500" b="0" i="0" spc="53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0"/>
          </p:nvPr>
        </p:nvSpPr>
        <p:spPr>
          <a:xfrm>
            <a:off x="703320" y="3880860"/>
            <a:ext cx="4490365" cy="1045780"/>
          </a:xfrm>
          <a:prstGeom prst="rect">
            <a:avLst/>
          </a:prstGeom>
        </p:spPr>
        <p:txBody>
          <a:bodyPr lIns="48225" tIns="24113" rIns="48225" bIns="24113"/>
          <a:lstStyle>
            <a:lvl1pPr>
              <a:defRPr sz="16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4364414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FCB5-52A8-4406-9490-08EC12ADFDB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6405778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DE0DA-AB33-4BC6-BB6D-1C16786FB5A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6811186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42ACF-9661-4331-BD2A-83CFB1DED99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699249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0386-48E9-4D0F-8846-C2E2EBD0AEA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5488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09AB-BA28-4CC5-B52E-9533DB7BF3B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93866777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9C78-4728-4311-AF02-D511033BB65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446060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7319-E370-491D-9B1C-4015C3EFE21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36415577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B3058-37C0-4E24-9758-6B44E21A83F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9483740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A98F5-D251-4424-B864-F315A1ADB9D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66449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86478-04AE-4FE0-A6EB-852B727E7A3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265537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CC520-6CFD-4B2F-9D6A-F071B2D5023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130771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5A9A-FAC7-4A9C-B6EC-C52AF920634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1448265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13556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83213" y="4324350"/>
            <a:ext cx="3717925" cy="357188"/>
          </a:xfrm>
          <a:prstGeom prst="rect">
            <a:avLst/>
          </a:prstGeom>
        </p:spPr>
        <p:txBody>
          <a:bodyPr tIns="0" rIns="0"/>
          <a:lstStyle>
            <a:lvl1pPr algn="l" defTabSz="13002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Raleway ExtraBold" panose="020B0903030101060003" pitchFamily="34" charset="-52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215" dirty="0">
                <a:solidFill>
                  <a:schemeClr val="bg1"/>
                </a:solidFill>
              </a:rPr>
              <a:t>2017 – 2018 учебный год</a:t>
            </a:r>
            <a:endParaRPr lang="en-US" sz="2215" dirty="0">
              <a:solidFill>
                <a:schemeClr val="bg1"/>
              </a:solidFill>
            </a:endParaRPr>
          </a:p>
        </p:txBody>
      </p:sp>
      <p:sp>
        <p:nvSpPr>
          <p:cNvPr id="8" name="Заголовок 6"/>
          <p:cNvSpPr>
            <a:spLocks noGrp="1"/>
          </p:cNvSpPr>
          <p:nvPr>
            <p:ph type="ctrTitle"/>
          </p:nvPr>
        </p:nvSpPr>
        <p:spPr>
          <a:xfrm>
            <a:off x="345800" y="688256"/>
            <a:ext cx="4495388" cy="2413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81"/>
              </a:lnSpc>
              <a:defRPr kern="2000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3738174"/>
      </p:ext>
    </p:extLst>
  </p:cSld>
  <p:clrMapOvr>
    <a:masterClrMapping/>
  </p:clrMapOvr>
  <p:hf hdr="0" ft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>
            <a:grpSpLocks/>
          </p:cNvGrpSpPr>
          <p:nvPr userDrawn="1"/>
        </p:nvGrpSpPr>
        <p:grpSpPr bwMode="auto">
          <a:xfrm>
            <a:off x="0" y="4179888"/>
            <a:ext cx="9144000" cy="963612"/>
            <a:chOff x="18256" y="3323334"/>
            <a:chExt cx="17337088" cy="1827216"/>
          </a:xfrm>
        </p:grpSpPr>
        <p:sp>
          <p:nvSpPr>
            <p:cNvPr id="3" name="Freeform 9"/>
            <p:cNvSpPr>
              <a:spLocks/>
            </p:cNvSpPr>
            <p:nvPr/>
          </p:nvSpPr>
          <p:spPr bwMode="auto">
            <a:xfrm>
              <a:off x="18256" y="3323334"/>
              <a:ext cx="17337088" cy="1827216"/>
            </a:xfrm>
            <a:custGeom>
              <a:avLst/>
              <a:gdLst>
                <a:gd name="T0" fmla="*/ 3000 w 3000"/>
                <a:gd name="T1" fmla="*/ 145 h 482"/>
                <a:gd name="T2" fmla="*/ 2868 w 3000"/>
                <a:gd name="T3" fmla="*/ 192 h 482"/>
                <a:gd name="T4" fmla="*/ 2660 w 3000"/>
                <a:gd name="T5" fmla="*/ 245 h 482"/>
                <a:gd name="T6" fmla="*/ 2168 w 3000"/>
                <a:gd name="T7" fmla="*/ 193 h 482"/>
                <a:gd name="T8" fmla="*/ 1682 w 3000"/>
                <a:gd name="T9" fmla="*/ 20 h 482"/>
                <a:gd name="T10" fmla="*/ 1195 w 3000"/>
                <a:gd name="T11" fmla="*/ 116 h 482"/>
                <a:gd name="T12" fmla="*/ 655 w 3000"/>
                <a:gd name="T13" fmla="*/ 263 h 482"/>
                <a:gd name="T14" fmla="*/ 275 w 3000"/>
                <a:gd name="T15" fmla="*/ 173 h 482"/>
                <a:gd name="T16" fmla="*/ 0 w 3000"/>
                <a:gd name="T17" fmla="*/ 50 h 482"/>
                <a:gd name="T18" fmla="*/ 0 w 3000"/>
                <a:gd name="T19" fmla="*/ 482 h 482"/>
                <a:gd name="T20" fmla="*/ 3000 w 3000"/>
                <a:gd name="T21" fmla="*/ 482 h 482"/>
                <a:gd name="T22" fmla="*/ 3000 w 3000"/>
                <a:gd name="T23" fmla="*/ 145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0" h="482">
                  <a:moveTo>
                    <a:pt x="3000" y="145"/>
                  </a:moveTo>
                  <a:cubicBezTo>
                    <a:pt x="2951" y="161"/>
                    <a:pt x="2877" y="189"/>
                    <a:pt x="2868" y="192"/>
                  </a:cubicBezTo>
                  <a:cubicBezTo>
                    <a:pt x="2800" y="217"/>
                    <a:pt x="2730" y="235"/>
                    <a:pt x="2660" y="245"/>
                  </a:cubicBezTo>
                  <a:cubicBezTo>
                    <a:pt x="2494" y="269"/>
                    <a:pt x="2328" y="252"/>
                    <a:pt x="2168" y="193"/>
                  </a:cubicBezTo>
                  <a:cubicBezTo>
                    <a:pt x="2006" y="133"/>
                    <a:pt x="1852" y="41"/>
                    <a:pt x="1682" y="20"/>
                  </a:cubicBezTo>
                  <a:cubicBezTo>
                    <a:pt x="1517" y="0"/>
                    <a:pt x="1351" y="54"/>
                    <a:pt x="1195" y="116"/>
                  </a:cubicBezTo>
                  <a:cubicBezTo>
                    <a:pt x="1013" y="189"/>
                    <a:pt x="850" y="280"/>
                    <a:pt x="655" y="263"/>
                  </a:cubicBezTo>
                  <a:cubicBezTo>
                    <a:pt x="527" y="252"/>
                    <a:pt x="398" y="222"/>
                    <a:pt x="275" y="173"/>
                  </a:cubicBezTo>
                  <a:cubicBezTo>
                    <a:pt x="257" y="166"/>
                    <a:pt x="95" y="88"/>
                    <a:pt x="0" y="50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3000" y="482"/>
                    <a:pt x="3000" y="482"/>
                    <a:pt x="3000" y="482"/>
                  </a:cubicBezTo>
                  <a:lnTo>
                    <a:pt x="3000" y="14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맑은 고딕" pitchFamily="34" charset="-127"/>
              </a:endParaRPr>
            </a:p>
          </p:txBody>
        </p:sp>
        <p:pic>
          <p:nvPicPr>
            <p:cNvPr id="4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14" y="4366941"/>
              <a:ext cx="1377371" cy="52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41526487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3238795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F9CD-51D5-4114-9EAF-A3DB836E5A6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67570938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3809371"/>
      </p:ext>
    </p:extLst>
  </p:cSld>
  <p:clrMapOvr>
    <a:masterClrMapping/>
  </p:clrMapOvr>
  <p:hf hdr="0" ftr="0" dt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ведение/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38014550"/>
      </p:ext>
    </p:extLst>
  </p:cSld>
  <p:clrMapOvr>
    <a:masterClrMapping/>
  </p:clrMapOvr>
  <p:hf hdr="0" ft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5" y="332241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4841"/>
            <a:ext cx="7723969" cy="200950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3770F-2135-4516-A590-0FAFE9ADA18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778417774"/>
      </p:ext>
    </p:extLst>
  </p:cSld>
  <p:clrMapOvr>
    <a:masterClrMapping/>
  </p:clrMapOvr>
  <p:hf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5" y="332241"/>
            <a:ext cx="8451571" cy="5304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345569" y="964563"/>
            <a:ext cx="6287411" cy="3619011"/>
          </a:xfrm>
          <a:prstGeom prst="rect">
            <a:avLst/>
          </a:prstGeom>
        </p:spPr>
        <p:txBody>
          <a:bodyPr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5138"/>
            <a:ext cx="7723969" cy="200950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D661-530E-4FDB-A5B4-811530E282E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924593030"/>
      </p:ext>
    </p:extLst>
  </p:cSld>
  <p:clrMapOvr>
    <a:masterClrMapping/>
  </p:clrMapOvr>
  <p:hf hdr="0" ft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диаграмма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5" y="332241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Диаграмма 7"/>
          <p:cNvSpPr>
            <a:spLocks noGrp="1"/>
          </p:cNvSpPr>
          <p:nvPr>
            <p:ph type="chart" sz="quarter" idx="13"/>
          </p:nvPr>
        </p:nvSpPr>
        <p:spPr>
          <a:xfrm>
            <a:off x="347466" y="964563"/>
            <a:ext cx="8451235" cy="2605660"/>
          </a:xfrm>
          <a:prstGeom prst="rect">
            <a:avLst/>
          </a:prstGeom>
        </p:spPr>
        <p:txBody>
          <a:bodyPr anchor="ctr" anchorCtr="1"/>
          <a:lstStyle/>
          <a:p>
            <a:pPr lv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/>
          </p:nvPr>
        </p:nvSpPr>
        <p:spPr>
          <a:xfrm>
            <a:off x="347467" y="3779547"/>
            <a:ext cx="8451234" cy="804640"/>
          </a:xfrm>
          <a:prstGeom prst="rect">
            <a:avLst/>
          </a:prstGeom>
        </p:spPr>
        <p:txBody>
          <a:bodyPr tIns="0" rIns="72000" numCol="1" spcCol="36000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E037B-C183-409A-A080-B154E7DF599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8171866"/>
      </p:ext>
    </p:extLst>
  </p:cSld>
  <p:clrMapOvr>
    <a:masterClrMapping/>
  </p:clrMapOvr>
  <p:hf hdr="0" ftr="0" dt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диаграммы/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5" y="332241"/>
            <a:ext cx="8451571" cy="5304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347467" y="964563"/>
            <a:ext cx="4126983" cy="3619011"/>
          </a:xfrm>
          <a:prstGeom prst="rect">
            <a:avLst/>
          </a:prstGeom>
        </p:spPr>
        <p:txBody>
          <a:bodyPr tIns="385200" rIns="288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7"/>
          </p:nvPr>
        </p:nvSpPr>
        <p:spPr>
          <a:xfrm>
            <a:off x="4667032" y="964563"/>
            <a:ext cx="4132006" cy="3619624"/>
          </a:xfrm>
          <a:prstGeom prst="rect">
            <a:avLst/>
          </a:prstGeom>
        </p:spPr>
        <p:txBody>
          <a:bodyPr tIns="385200" rIns="288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5138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8B81E-3F9A-43F2-91DE-71E10C4A188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759101637"/>
      </p:ext>
    </p:extLst>
  </p:cSld>
  <p:clrMapOvr>
    <a:masterClrMapping/>
  </p:clrMapOvr>
  <p:hf hdr="0" ftr="0" dt="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диаграммы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5" y="332241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Диаграмма 7"/>
          <p:cNvSpPr>
            <a:spLocks noGrp="1"/>
          </p:cNvSpPr>
          <p:nvPr>
            <p:ph type="chart" sz="quarter" idx="13"/>
          </p:nvPr>
        </p:nvSpPr>
        <p:spPr>
          <a:xfrm>
            <a:off x="4667032" y="964563"/>
            <a:ext cx="4132006" cy="2612359"/>
          </a:xfrm>
          <a:prstGeom prst="rect">
            <a:avLst/>
          </a:prstGeom>
        </p:spPr>
        <p:txBody>
          <a:bodyPr anchor="ctr" anchorCtr="1"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12" name="Диаграмма 7"/>
          <p:cNvSpPr>
            <a:spLocks noGrp="1"/>
          </p:cNvSpPr>
          <p:nvPr>
            <p:ph type="chart" sz="quarter" idx="16"/>
          </p:nvPr>
        </p:nvSpPr>
        <p:spPr>
          <a:xfrm>
            <a:off x="347467" y="964564"/>
            <a:ext cx="4128664" cy="2612359"/>
          </a:xfrm>
          <a:prstGeom prst="rect">
            <a:avLst/>
          </a:prstGeom>
        </p:spPr>
        <p:txBody>
          <a:bodyPr anchor="ctr" anchorCtr="1"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4"/>
          </p:nvPr>
        </p:nvSpPr>
        <p:spPr>
          <a:xfrm>
            <a:off x="347467" y="3779547"/>
            <a:ext cx="8451571" cy="805068"/>
          </a:xfrm>
          <a:prstGeom prst="rect">
            <a:avLst/>
          </a:prstGeom>
        </p:spPr>
        <p:txBody>
          <a:bodyPr tIns="0" rIns="72000" numCol="1" spcCol="36000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7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FE6B-AC9C-4F29-B9A2-88CE1792A3D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968546701"/>
      </p:ext>
    </p:extLst>
  </p:cSld>
  <p:clrMapOvr>
    <a:masterClrMapping/>
  </p:clrMapOvr>
  <p:hf hdr="0" ftr="0" dt="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 noChangeAspect="1"/>
          </p:cNvSpPr>
          <p:nvPr>
            <p:ph type="pic" sz="quarter" idx="13"/>
          </p:nvPr>
        </p:nvSpPr>
        <p:spPr>
          <a:xfrm>
            <a:off x="347467" y="1723764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 noChangeAspect="1"/>
          </p:cNvSpPr>
          <p:nvPr>
            <p:ph type="pic" sz="quarter" idx="14"/>
          </p:nvPr>
        </p:nvSpPr>
        <p:spPr>
          <a:xfrm>
            <a:off x="3227836" y="1723764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47467" y="2572168"/>
            <a:ext cx="2693555" cy="2031659"/>
          </a:xfrm>
          <a:prstGeom prst="rect">
            <a:avLst/>
          </a:prstGeom>
        </p:spPr>
        <p:txBody>
          <a:bodyPr tIns="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6"/>
          </p:nvPr>
        </p:nvSpPr>
        <p:spPr>
          <a:xfrm>
            <a:off x="3227837" y="2572168"/>
            <a:ext cx="2685176" cy="2031659"/>
          </a:xfrm>
          <a:prstGeom prst="rect">
            <a:avLst/>
          </a:prstGeom>
        </p:spPr>
        <p:txBody>
          <a:bodyPr tIns="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7"/>
          </p:nvPr>
        </p:nvSpPr>
        <p:spPr>
          <a:xfrm>
            <a:off x="6096813" y="2572168"/>
            <a:ext cx="2694294" cy="2031659"/>
          </a:xfrm>
          <a:prstGeom prst="rect">
            <a:avLst/>
          </a:prstGeom>
        </p:spPr>
        <p:txBody>
          <a:bodyPr tIns="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9"/>
          <p:cNvSpPr>
            <a:spLocks noGrp="1" noChangeAspect="1"/>
          </p:cNvSpPr>
          <p:nvPr>
            <p:ph type="pic" sz="quarter" idx="18"/>
          </p:nvPr>
        </p:nvSpPr>
        <p:spPr>
          <a:xfrm>
            <a:off x="6096813" y="1723764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9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86FF-ED39-4097-862B-4E8B99058AB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78387683"/>
      </p:ext>
    </p:extLst>
  </p:cSld>
  <p:clrMapOvr>
    <a:masterClrMapping/>
  </p:clrMapOvr>
  <p:hf hdr="0" ftr="0" dt="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347467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/>
          </p:cNvSpPr>
          <p:nvPr>
            <p:ph type="pic" sz="quarter" idx="14"/>
          </p:nvPr>
        </p:nvSpPr>
        <p:spPr>
          <a:xfrm>
            <a:off x="2510117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47467" y="2572168"/>
            <a:ext cx="1974320" cy="2031659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6"/>
          </p:nvPr>
        </p:nvSpPr>
        <p:spPr>
          <a:xfrm>
            <a:off x="2510118" y="2572168"/>
            <a:ext cx="1974320" cy="2031659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7"/>
          </p:nvPr>
        </p:nvSpPr>
        <p:spPr>
          <a:xfrm>
            <a:off x="4661375" y="2572168"/>
            <a:ext cx="1973483" cy="2031659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8"/>
          </p:nvPr>
        </p:nvSpPr>
        <p:spPr>
          <a:xfrm>
            <a:off x="6816431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9"/>
          </p:nvPr>
        </p:nvSpPr>
        <p:spPr>
          <a:xfrm>
            <a:off x="6816431" y="2572168"/>
            <a:ext cx="1973483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20"/>
          </p:nvPr>
        </p:nvSpPr>
        <p:spPr>
          <a:xfrm>
            <a:off x="4661375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1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6FA16-F1D9-4872-B70F-73E8A4D1BB9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29430216"/>
      </p:ext>
    </p:extLst>
  </p:cSld>
  <p:clrMapOvr>
    <a:masterClrMapping/>
  </p:clrMapOvr>
  <p:hf hdr="0" ftr="0" dt="0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пиктограм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 noChangeAspect="1"/>
          </p:cNvSpPr>
          <p:nvPr>
            <p:ph type="pic" sz="quarter" idx="13"/>
          </p:nvPr>
        </p:nvSpPr>
        <p:spPr>
          <a:xfrm>
            <a:off x="347467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 noChangeAspect="1"/>
          </p:cNvSpPr>
          <p:nvPr>
            <p:ph type="pic" sz="quarter" idx="14"/>
          </p:nvPr>
        </p:nvSpPr>
        <p:spPr>
          <a:xfrm>
            <a:off x="2081005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47467" y="2572168"/>
            <a:ext cx="1537969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9"/>
          <p:cNvSpPr>
            <a:spLocks noGrp="1" noChangeAspect="1"/>
          </p:cNvSpPr>
          <p:nvPr>
            <p:ph type="pic" sz="quarter" idx="18"/>
          </p:nvPr>
        </p:nvSpPr>
        <p:spPr>
          <a:xfrm>
            <a:off x="7250184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9"/>
          <p:cNvSpPr>
            <a:spLocks noGrp="1" noChangeAspect="1"/>
          </p:cNvSpPr>
          <p:nvPr>
            <p:ph type="pic" sz="quarter" idx="20"/>
          </p:nvPr>
        </p:nvSpPr>
        <p:spPr>
          <a:xfrm>
            <a:off x="3803434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21"/>
          </p:nvPr>
        </p:nvSpPr>
        <p:spPr>
          <a:xfrm>
            <a:off x="2081005" y="2572168"/>
            <a:ext cx="1537969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22"/>
          </p:nvPr>
        </p:nvSpPr>
        <p:spPr>
          <a:xfrm>
            <a:off x="3803434" y="2572168"/>
            <a:ext cx="1537969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3"/>
          </p:nvPr>
        </p:nvSpPr>
        <p:spPr>
          <a:xfrm>
            <a:off x="5526448" y="2572168"/>
            <a:ext cx="1537969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4"/>
          <p:cNvSpPr>
            <a:spLocks noGrp="1"/>
          </p:cNvSpPr>
          <p:nvPr>
            <p:ph type="body" sz="quarter" idx="24"/>
          </p:nvPr>
        </p:nvSpPr>
        <p:spPr>
          <a:xfrm>
            <a:off x="7250184" y="2572168"/>
            <a:ext cx="1537969" cy="2031659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9"/>
          <p:cNvSpPr>
            <a:spLocks noGrp="1" noChangeAspect="1"/>
          </p:cNvSpPr>
          <p:nvPr>
            <p:ph type="pic" sz="quarter" idx="25"/>
          </p:nvPr>
        </p:nvSpPr>
        <p:spPr>
          <a:xfrm>
            <a:off x="5526448" y="1724062"/>
            <a:ext cx="751896" cy="62658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6"/>
          </p:nvPr>
        </p:nvSpPr>
        <p:spPr>
          <a:xfrm>
            <a:off x="356961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F4A37-2048-42DA-8E97-A6678A815EA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21551209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4" y="1"/>
            <a:ext cx="7524328" cy="802136"/>
          </a:xfrm>
          <a:prstGeom prst="rect">
            <a:avLst/>
          </a:prstGeom>
        </p:spPr>
        <p:txBody>
          <a:bodyPr lIns="102105" tIns="51053" rIns="102105" bIns="51053"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9" y="951570"/>
            <a:ext cx="6563072" cy="345486"/>
          </a:xfrm>
          <a:prstGeom prst="rect">
            <a:avLst/>
          </a:prstGeom>
        </p:spPr>
        <p:txBody>
          <a:bodyPr lIns="102105" tIns="51053" rIns="102105" bIns="51053" anchor="ctr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3" y="1383621"/>
            <a:ext cx="6563072" cy="3110899"/>
          </a:xfrm>
          <a:prstGeom prst="rect">
            <a:avLst/>
          </a:prstGeom>
        </p:spPr>
        <p:txBody>
          <a:bodyPr lIns="442189" tIns="51053" rIns="102105" bIns="51053" anchor="t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09491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8E2A0-EE69-44C8-A8B8-60137B09C75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2306919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1" y="-6382"/>
            <a:ext cx="9143999" cy="5149882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0" y="3779547"/>
            <a:ext cx="9144000" cy="804640"/>
          </a:xfrm>
          <a:prstGeom prst="rect">
            <a:avLst/>
          </a:prstGeom>
          <a:solidFill>
            <a:srgbClr val="242734"/>
          </a:solidFill>
        </p:spPr>
        <p:txBody>
          <a:bodyPr lIns="720000" tIns="0" rIns="720000" anchor="ctr" anchorCtr="0"/>
          <a:lstStyle>
            <a:lvl1pPr>
              <a:defRPr sz="1899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3217247"/>
      </p:ext>
    </p:extLst>
  </p:cSld>
  <p:clrMapOvr>
    <a:masterClrMapping/>
  </p:clrMapOvr>
  <p:hf hdr="0" ftr="0" dt="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347467" y="1154438"/>
            <a:ext cx="4126983" cy="24228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/>
          </p:cNvSpPr>
          <p:nvPr>
            <p:ph type="pic" sz="quarter" idx="15"/>
          </p:nvPr>
        </p:nvSpPr>
        <p:spPr>
          <a:xfrm>
            <a:off x="4669957" y="1154438"/>
            <a:ext cx="4126983" cy="24228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6"/>
          </p:nvPr>
        </p:nvSpPr>
        <p:spPr>
          <a:xfrm>
            <a:off x="347467" y="3780404"/>
            <a:ext cx="8449473" cy="805068"/>
          </a:xfrm>
          <a:prstGeom prst="rect">
            <a:avLst/>
          </a:prstGeom>
        </p:spPr>
        <p:txBody>
          <a:bodyPr tIns="0" rIns="72000" numCol="1" spcCol="360000"/>
          <a:lstStyle>
            <a:lvl4pPr>
              <a:defRPr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3939B-ED97-47FB-B3C8-3A1C67DFF5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151569717"/>
      </p:ext>
    </p:extLst>
  </p:cSld>
  <p:clrMapOvr>
    <a:masterClrMapping/>
  </p:clrMapOvr>
  <p:hf hdr="0" ftr="0" dt="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347467" y="1154438"/>
            <a:ext cx="2691875" cy="24228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/>
          </p:cNvSpPr>
          <p:nvPr>
            <p:ph type="pic" sz="quarter" idx="15"/>
          </p:nvPr>
        </p:nvSpPr>
        <p:spPr>
          <a:xfrm>
            <a:off x="6106879" y="1154438"/>
            <a:ext cx="2692712" cy="24228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7"/>
          </p:nvPr>
        </p:nvSpPr>
        <p:spPr>
          <a:xfrm>
            <a:off x="3225225" y="1154438"/>
            <a:ext cx="2692712" cy="2422484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2"/>
          </p:nvPr>
        </p:nvSpPr>
        <p:spPr>
          <a:xfrm>
            <a:off x="347467" y="3780404"/>
            <a:ext cx="2691875" cy="760263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3"/>
          </p:nvPr>
        </p:nvSpPr>
        <p:spPr>
          <a:xfrm>
            <a:off x="3225225" y="3780404"/>
            <a:ext cx="2691875" cy="760263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4"/>
          </p:nvPr>
        </p:nvSpPr>
        <p:spPr>
          <a:xfrm>
            <a:off x="6106879" y="3780404"/>
            <a:ext cx="2691875" cy="760263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2AD60-6341-492C-9904-6ECF3C2076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792558817"/>
      </p:ext>
    </p:extLst>
  </p:cSld>
  <p:clrMapOvr>
    <a:masterClrMapping/>
  </p:clrMapOvr>
  <p:hf hdr="0" ftr="0" dt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347467" y="1154438"/>
            <a:ext cx="1974676" cy="1617844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9"/>
          <p:cNvSpPr>
            <a:spLocks noGrp="1"/>
          </p:cNvSpPr>
          <p:nvPr>
            <p:ph type="pic" sz="quarter" idx="15"/>
          </p:nvPr>
        </p:nvSpPr>
        <p:spPr>
          <a:xfrm>
            <a:off x="6816430" y="1154438"/>
            <a:ext cx="1974676" cy="1617844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7"/>
          </p:nvPr>
        </p:nvSpPr>
        <p:spPr>
          <a:xfrm>
            <a:off x="2509346" y="1154438"/>
            <a:ext cx="1974676" cy="1617844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9"/>
          </p:nvPr>
        </p:nvSpPr>
        <p:spPr>
          <a:xfrm>
            <a:off x="4662008" y="1154438"/>
            <a:ext cx="1974676" cy="1617844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685766" rtl="0" eaLnBrk="1" fontAlgn="auto" latinLnBrk="0" hangingPunct="1">
              <a:lnSpc>
                <a:spcPts val="1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2"/>
          </p:nvPr>
        </p:nvSpPr>
        <p:spPr>
          <a:xfrm>
            <a:off x="347467" y="2976314"/>
            <a:ext cx="1974676" cy="1607873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3"/>
          </p:nvPr>
        </p:nvSpPr>
        <p:spPr>
          <a:xfrm>
            <a:off x="2509346" y="2976314"/>
            <a:ext cx="1974676" cy="1607873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24"/>
          </p:nvPr>
        </p:nvSpPr>
        <p:spPr>
          <a:xfrm>
            <a:off x="4660815" y="2977235"/>
            <a:ext cx="1974676" cy="1608238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5"/>
          </p:nvPr>
        </p:nvSpPr>
        <p:spPr>
          <a:xfrm>
            <a:off x="6822695" y="2977235"/>
            <a:ext cx="1974676" cy="1608238"/>
          </a:xfrm>
          <a:prstGeom prst="rect">
            <a:avLst/>
          </a:prstGeom>
        </p:spPr>
        <p:txBody>
          <a:bodyPr tIns="0" rIns="72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4"/>
          </p:nvPr>
        </p:nvSpPr>
        <p:spPr>
          <a:xfrm>
            <a:off x="347467" y="4784841"/>
            <a:ext cx="7724022" cy="201267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indent="0">
              <a:lnSpc>
                <a:spcPts val="949"/>
              </a:lnSpc>
              <a:spcAft>
                <a:spcPts val="0"/>
              </a:spcAft>
              <a:defRPr sz="738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7467" y="157412"/>
            <a:ext cx="8451571" cy="530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B855-AEB3-4E47-B725-AEEE0C52311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76235686"/>
      </p:ext>
    </p:extLst>
  </p:cSld>
  <p:clrMapOvr>
    <a:masterClrMapping/>
  </p:clrMapOvr>
  <p:hf hdr="0" ftr="0" dt="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75" y="1166351"/>
            <a:ext cx="6995525" cy="1204029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Текст 5"/>
          <p:cNvSpPr>
            <a:spLocks noGrp="1"/>
          </p:cNvSpPr>
          <p:nvPr>
            <p:ph type="body" sz="quarter" idx="10"/>
          </p:nvPr>
        </p:nvSpPr>
        <p:spPr>
          <a:xfrm>
            <a:off x="1075075" y="2572168"/>
            <a:ext cx="3408591" cy="200951"/>
          </a:xfrm>
          <a:prstGeom prst="rect">
            <a:avLst/>
          </a:prstGeom>
        </p:spPr>
        <p:txBody>
          <a:bodyPr tIns="0" bIns="36000"/>
          <a:lstStyle>
            <a:lvl1pPr>
              <a:defRPr baseline="0">
                <a:latin typeface="Yandex Sans Text Regular" pitchFamily="2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13"/>
          <p:cNvSpPr>
            <a:spLocks noGrp="1"/>
          </p:cNvSpPr>
          <p:nvPr>
            <p:ph type="body" sz="quarter" idx="11"/>
          </p:nvPr>
        </p:nvSpPr>
        <p:spPr>
          <a:xfrm>
            <a:off x="1075075" y="2972322"/>
            <a:ext cx="3408591" cy="1634472"/>
          </a:xfrm>
          <a:prstGeom prst="rect">
            <a:avLst/>
          </a:prstGeom>
        </p:spPr>
        <p:txBody>
          <a:bodyPr tIns="7200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4"/>
          </p:nvPr>
        </p:nvSpPr>
        <p:spPr>
          <a:xfrm>
            <a:off x="1071726" y="687346"/>
            <a:ext cx="1974320" cy="339876"/>
          </a:xfrm>
          <a:prstGeom prst="rect">
            <a:avLst/>
          </a:prstGeom>
        </p:spPr>
        <p:txBody>
          <a:bodyPr tIns="216000" anchor="ctr" anchorCtr="1"/>
          <a:lstStyle>
            <a:lvl1pPr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43970559"/>
      </p:ext>
    </p:extLst>
  </p:cSld>
  <p:clrMapOvr>
    <a:masterClrMapping/>
  </p:clrMapOvr>
  <p:hf hdr="0" ftr="0" dt="0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звание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828000" tIns="2160000" rIns="108000"/>
          <a:lstStyle>
            <a:lvl1pPr>
              <a:lnSpc>
                <a:spcPct val="100000"/>
              </a:lnSpc>
              <a:defRPr baseline="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5"/>
          </p:nvPr>
        </p:nvSpPr>
        <p:spPr>
          <a:xfrm>
            <a:off x="5251457" y="0"/>
            <a:ext cx="9144000" cy="5140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0" tIns="0" rIns="720000" anchor="ctr" anchorCtr="0"/>
          <a:lstStyle>
            <a:lvl1pPr>
              <a:defRPr sz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22"/>
          <p:cNvSpPr>
            <a:spLocks noGrp="1"/>
          </p:cNvSpPr>
          <p:nvPr>
            <p:ph type="body" sz="quarter" idx="10"/>
          </p:nvPr>
        </p:nvSpPr>
        <p:spPr>
          <a:xfrm>
            <a:off x="703320" y="3880860"/>
            <a:ext cx="4490365" cy="1045780"/>
          </a:xfrm>
          <a:prstGeom prst="rect">
            <a:avLst/>
          </a:prstGeom>
        </p:spPr>
        <p:txBody>
          <a:bodyPr/>
          <a:lstStyle>
            <a:lvl1pPr>
              <a:defRPr sz="1582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03320" y="2734819"/>
            <a:ext cx="7886396" cy="9938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481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8167688" y="4826000"/>
            <a:ext cx="631825" cy="141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56523-EF36-4B41-AA27-6431DA0D8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185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6453-A570-4987-8637-F1987C7C2A7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838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F333-8142-426E-90FF-4E2A13BFA78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10493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DBFEC-6A8B-4470-98CE-1DBB962CBF0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23526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DD28-1551-4104-B1B8-F30394C7C20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9816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8A988-BEA9-4102-910F-01E45133184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98231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A49C-25F5-4E88-BAEF-E68D10AC7E3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010716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732F-91B5-4857-A627-0D85C8081C5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52763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409B-1EE2-4C3A-BA5D-69591A036D1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929354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7C285-6992-41E2-BE19-F8A9150F4F0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90487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  <a:prstGeom prst="rect">
            <a:avLst/>
          </a:prstGeom>
        </p:spPr>
        <p:txBody>
          <a:bodyPr lIns="102105" tIns="51053" rIns="102105" bIns="51053"/>
          <a:lstStyle/>
          <a:p>
            <a:r>
              <a:rPr lang="ru-RU"/>
              <a:t>Образец заголовка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  <a:prstGeom prst="rect">
            <a:avLst/>
          </a:prstGeom>
        </p:spPr>
        <p:txBody>
          <a:bodyPr lIns="102105" tIns="51053" rIns="102105" bIns="51053"/>
          <a:lstStyle>
            <a:lvl1pPr marL="0" indent="0" algn="ctr">
              <a:buNone/>
              <a:defRPr/>
            </a:lvl1pPr>
            <a:lvl2pPr marL="510527" indent="0" algn="ctr">
              <a:buNone/>
              <a:defRPr/>
            </a:lvl2pPr>
            <a:lvl3pPr marL="1021053" indent="0" algn="ctr">
              <a:buNone/>
              <a:defRPr/>
            </a:lvl3pPr>
            <a:lvl4pPr marL="1531580" indent="0" algn="ctr">
              <a:buNone/>
              <a:defRPr/>
            </a:lvl4pPr>
            <a:lvl5pPr marL="2042107" indent="0" algn="ctr">
              <a:buNone/>
              <a:defRPr/>
            </a:lvl5pPr>
            <a:lvl6pPr marL="2552634" indent="0" algn="ctr">
              <a:buNone/>
              <a:defRPr/>
            </a:lvl6pPr>
            <a:lvl7pPr marL="3063160" indent="0" algn="ctr">
              <a:buNone/>
              <a:defRPr/>
            </a:lvl7pPr>
            <a:lvl8pPr marL="3573687" indent="0" algn="ctr">
              <a:buNone/>
              <a:defRPr/>
            </a:lvl8pPr>
            <a:lvl9pPr marL="408421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맑은 고딕" pitchFamily="34" charset="-127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맑은 고딕" pitchFamily="34" charset="-127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맑은 고딕" pitchFamily="34" charset="-127"/>
              </a:defRPr>
            </a:lvl1pPr>
          </a:lstStyle>
          <a:p>
            <a:pPr>
              <a:defRPr/>
            </a:pPr>
            <a:fld id="{01BC041C-94AF-420F-B3C4-2CE6992903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75511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2482D-5874-440F-8529-4FBD8864798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8049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0ECC-7304-4239-95D1-8D2CA17D1C0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02519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480C-7A1A-4B23-B6C8-3D1F83E9C59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447832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27B0F-A7CA-4153-806A-C03C2992D03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945273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F193E-2B7A-4CB2-95BB-97B006ADAFE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943473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823AA-CF4F-4F86-9388-B0B80477CF3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61612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FBAD-C540-46E0-B0B5-741BE88454E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34279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9F4F-8BC2-4F7D-9396-4130B924C9A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99261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0736D-DDCA-468A-81C2-4B51E12B90B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23346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942E-2683-4FEB-A706-A1EA73FA3AD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4281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맑은 고딕" pitchFamily="34" charset="-127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맑은 고딕" pitchFamily="34" charset="-127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맑은 고딕" pitchFamily="34" charset="-127"/>
              </a:defRPr>
            </a:lvl1pPr>
          </a:lstStyle>
          <a:p>
            <a:pPr>
              <a:defRPr/>
            </a:pPr>
            <a:fld id="{F48E9BB3-3F82-4A45-A152-3211CBEF90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93837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D0F67-6556-4F8C-A841-F51609599B5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224499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70ED2-8330-4150-ACCE-E605D5165B2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091340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7E44-F047-4A68-8464-14359D777D6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54768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CB92-4C26-4254-833C-AB1F1F658B3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7332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D76B-1FA6-47EE-B01F-4D9A97C29B1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398625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E41AC-6A93-436F-8CCD-EC2F601E5F8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02818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04AEF-B42F-4C6E-9081-3C23963A345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744058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A539-3C44-4F1D-9636-E6088B5013B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16284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F6B10-3FA5-4D5A-B8E5-F2A110B1817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334120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ED82A-E9A2-4B68-8049-E114FF587E8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08704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80552-77E2-4265-8933-042CB22451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26350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7512-2193-41A9-B0FD-0F12720F484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79852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9E45E-ADDD-425C-B711-941A9A04F7C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483073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451B1-7104-4A42-BEB3-165A0842F87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28113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776B-255B-4E5A-8C7F-254089A6C63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086986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59FC-74D5-4689-ACF4-4A74FCD6887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51430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78D4-E4AA-405C-BF96-A5B596F420A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031559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66EE-CD54-4CAE-95DC-EA8E85263A7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99423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D5A6-1A65-459F-AEA8-1F6A20A46F7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55383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8B3A3-BDD7-40B2-9868-201B315AB28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66158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4176-DF74-4A87-82F1-462EEF1D095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816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7520-784F-489B-9AFD-AA29E2E322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01165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BE9F-7B14-44D5-AB4C-F0BBFB8F108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434242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18C93-10ED-40DE-BECD-59ACCAF0392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6942368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06DF-7843-4242-B171-687D82DB592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17165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D5E0-F56B-41FD-A0EC-942112A3FE2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656070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323AB-F2D0-44AA-8D58-D1670750D42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09764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273A-6358-422E-A228-7707C078F4C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136530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1AF7D-B0B8-4C65-A73D-402132D9651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864967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0069-4802-4BD6-9887-EA52EC93E92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428259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E8B1F-8613-4ADF-A015-B6E02620DDE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81618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78B12-BD51-47CD-8338-44D2AAC533E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40298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22B-A3F8-4170-A648-20E63088AC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97916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3400-FB77-4D04-B273-4F98B5E5FB5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8383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1FF2-F844-4E1D-9F88-2D86B25AFE5B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8441789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6DAB-8D06-4AC8-AFF5-E25AA851047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512039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5E49-9821-40B8-9477-A453C2AAF92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6607148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89F49-FD47-43DD-A908-3935C61CA0F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061630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1BDA-943A-461D-9499-02B75EC72D9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7638950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18DC2-7E90-4698-9368-698812BB0FF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1543016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69B01-AE60-41F0-A39E-B1A0595AFD5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37999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4D6D9-2EF0-418D-AC4E-1C0C27DCE48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6565646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AFE1-49DB-441F-9D0D-626876451297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35774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7A5ED-8D15-47A8-B04A-15B91A31BF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557657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6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28C9C-017A-411A-A11F-4A6A4147E1F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2373840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0527" indent="0">
              <a:buNone/>
              <a:defRPr sz="3200"/>
            </a:lvl2pPr>
            <a:lvl3pPr marL="1021053" indent="0">
              <a:buNone/>
              <a:defRPr sz="2600"/>
            </a:lvl3pPr>
            <a:lvl4pPr marL="1531580" indent="0">
              <a:buNone/>
              <a:defRPr sz="2200"/>
            </a:lvl4pPr>
            <a:lvl5pPr marL="2042107" indent="0">
              <a:buNone/>
              <a:defRPr sz="2200"/>
            </a:lvl5pPr>
            <a:lvl6pPr marL="2552634" indent="0">
              <a:buNone/>
              <a:defRPr sz="2200"/>
            </a:lvl6pPr>
            <a:lvl7pPr marL="3063160" indent="0">
              <a:buNone/>
              <a:defRPr sz="2200"/>
            </a:lvl7pPr>
            <a:lvl8pPr marL="3573687" indent="0">
              <a:buNone/>
              <a:defRPr sz="2200"/>
            </a:lvl8pPr>
            <a:lvl9pPr marL="4084214" indent="0">
              <a:buNone/>
              <a:defRPr sz="22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10527" indent="0">
              <a:buNone/>
              <a:defRPr sz="1400"/>
            </a:lvl2pPr>
            <a:lvl3pPr marL="1021053" indent="0">
              <a:buNone/>
              <a:defRPr sz="1100"/>
            </a:lvl3pPr>
            <a:lvl4pPr marL="1531580" indent="0">
              <a:buNone/>
              <a:defRPr sz="1000"/>
            </a:lvl4pPr>
            <a:lvl5pPr marL="2042107" indent="0">
              <a:buNone/>
              <a:defRPr sz="1000"/>
            </a:lvl5pPr>
            <a:lvl6pPr marL="2552634" indent="0">
              <a:buNone/>
              <a:defRPr sz="1000"/>
            </a:lvl6pPr>
            <a:lvl7pPr marL="3063160" indent="0">
              <a:buNone/>
              <a:defRPr sz="1000"/>
            </a:lvl7pPr>
            <a:lvl8pPr marL="3573687" indent="0">
              <a:buNone/>
              <a:defRPr sz="1000"/>
            </a:lvl8pPr>
            <a:lvl9pPr marL="408421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05AA-F7FA-4A13-AC1E-207C438280B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8233600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4AEFC-1F70-427D-B960-01734F99882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5808097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B529-DED9-41C0-A0AD-020DE574450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618608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2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3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3F04-F852-48E3-9671-3503CFD2DD2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21778132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DFF-9740-4272-B5C9-3646F3E59EB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5199333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0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1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1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42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5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63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73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84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E33F2-626F-4F75-B903-C995CBB2A71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8519185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C798-CDBB-4C52-9A0B-75FD62B84AB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32633426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9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9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0527" indent="0">
              <a:buNone/>
              <a:defRPr sz="2200" b="1"/>
            </a:lvl2pPr>
            <a:lvl3pPr marL="1021053" indent="0">
              <a:buNone/>
              <a:defRPr sz="2000" b="1"/>
            </a:lvl3pPr>
            <a:lvl4pPr marL="1531580" indent="0">
              <a:buNone/>
              <a:defRPr sz="1800" b="1"/>
            </a:lvl4pPr>
            <a:lvl5pPr marL="2042107" indent="0">
              <a:buNone/>
              <a:defRPr sz="1800" b="1"/>
            </a:lvl5pPr>
            <a:lvl6pPr marL="2552634" indent="0">
              <a:buNone/>
              <a:defRPr sz="1800" b="1"/>
            </a:lvl6pPr>
            <a:lvl7pPr marL="3063160" indent="0">
              <a:buNone/>
              <a:defRPr sz="1800" b="1"/>
            </a:lvl7pPr>
            <a:lvl8pPr marL="3573687" indent="0">
              <a:buNone/>
              <a:defRPr sz="1800" b="1"/>
            </a:lvl8pPr>
            <a:lvl9pPr marL="408421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31CE-070D-414E-99D3-C05CDE4A04D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4193179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9B8DC-B3B0-4AE6-8525-D5F8EDBB12F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xmlns="" val="71217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6.jpe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1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302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96.xml"/><Relationship Id="rId19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46790" r:id="rId1"/>
    <p:sldLayoutId id="2147546791" r:id="rId2"/>
    <p:sldLayoutId id="2147546792" r:id="rId3"/>
    <p:sldLayoutId id="2147546793" r:id="rId4"/>
    <p:sldLayoutId id="2147546794" r:id="rId5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510527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1021053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531580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2042107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82588" indent="-38258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1pPr>
      <a:lvl2pPr marL="828675" indent="-3175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2pPr>
      <a:lvl3pPr marL="1274763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3pPr>
      <a:lvl4pPr marL="1784350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4pPr>
      <a:lvl5pPr marL="2297113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5pPr>
      <a:lvl6pPr marL="2807897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922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DF4165-965A-419C-95B9-0BD46E8EBF1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11" r:id="rId1"/>
    <p:sldLayoutId id="2147546612" r:id="rId2"/>
    <p:sldLayoutId id="2147546613" r:id="rId3"/>
    <p:sldLayoutId id="2147546614" r:id="rId4"/>
    <p:sldLayoutId id="2147546615" r:id="rId5"/>
    <p:sldLayoutId id="2147546616" r:id="rId6"/>
    <p:sldLayoutId id="2147546617" r:id="rId7"/>
    <p:sldLayoutId id="2147546618" r:id="rId8"/>
    <p:sldLayoutId id="2147546619" r:id="rId9"/>
    <p:sldLayoutId id="2147546620" r:id="rId10"/>
    <p:sldLayoutId id="21475466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024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84D6D4D-F578-47E2-8463-E6E607D7106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22" r:id="rId1"/>
    <p:sldLayoutId id="2147546623" r:id="rId2"/>
    <p:sldLayoutId id="2147546624" r:id="rId3"/>
    <p:sldLayoutId id="2147546625" r:id="rId4"/>
    <p:sldLayoutId id="2147546626" r:id="rId5"/>
    <p:sldLayoutId id="2147546627" r:id="rId6"/>
    <p:sldLayoutId id="2147546628" r:id="rId7"/>
    <p:sldLayoutId id="2147546629" r:id="rId8"/>
    <p:sldLayoutId id="2147546630" r:id="rId9"/>
    <p:sldLayoutId id="2147546631" r:id="rId10"/>
    <p:sldLayoutId id="21475466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126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1FB5700-B8E1-4A35-AD18-BCDDF937234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33" r:id="rId1"/>
    <p:sldLayoutId id="2147546634" r:id="rId2"/>
    <p:sldLayoutId id="2147546635" r:id="rId3"/>
    <p:sldLayoutId id="2147546636" r:id="rId4"/>
    <p:sldLayoutId id="2147546637" r:id="rId5"/>
    <p:sldLayoutId id="2147546638" r:id="rId6"/>
    <p:sldLayoutId id="2147546639" r:id="rId7"/>
    <p:sldLayoutId id="2147546640" r:id="rId8"/>
    <p:sldLayoutId id="2147546641" r:id="rId9"/>
    <p:sldLayoutId id="2147546642" r:id="rId10"/>
    <p:sldLayoutId id="21475466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229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1D72703-88C5-474E-B58B-2FF3E323154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44" r:id="rId1"/>
    <p:sldLayoutId id="2147546645" r:id="rId2"/>
    <p:sldLayoutId id="2147546646" r:id="rId3"/>
    <p:sldLayoutId id="2147546647" r:id="rId4"/>
    <p:sldLayoutId id="2147546648" r:id="rId5"/>
    <p:sldLayoutId id="2147546649" r:id="rId6"/>
    <p:sldLayoutId id="2147546650" r:id="rId7"/>
    <p:sldLayoutId id="2147546651" r:id="rId8"/>
    <p:sldLayoutId id="2147546652" r:id="rId9"/>
    <p:sldLayoutId id="2147546653" r:id="rId10"/>
    <p:sldLayoutId id="214754665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331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886ED0A-16D0-442F-A6D7-6A05EF9E218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55" r:id="rId1"/>
    <p:sldLayoutId id="2147546656" r:id="rId2"/>
    <p:sldLayoutId id="2147546657" r:id="rId3"/>
    <p:sldLayoutId id="2147546658" r:id="rId4"/>
    <p:sldLayoutId id="2147546659" r:id="rId5"/>
    <p:sldLayoutId id="2147546660" r:id="rId6"/>
    <p:sldLayoutId id="2147546661" r:id="rId7"/>
    <p:sldLayoutId id="2147546662" r:id="rId8"/>
    <p:sldLayoutId id="2147546663" r:id="rId9"/>
    <p:sldLayoutId id="2147546664" r:id="rId10"/>
    <p:sldLayoutId id="21475466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434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170EBD1-06D1-477B-A6C9-629DAAA691A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66" r:id="rId1"/>
    <p:sldLayoutId id="2147546667" r:id="rId2"/>
    <p:sldLayoutId id="2147546668" r:id="rId3"/>
    <p:sldLayoutId id="2147546669" r:id="rId4"/>
    <p:sldLayoutId id="2147546670" r:id="rId5"/>
    <p:sldLayoutId id="2147546671" r:id="rId6"/>
    <p:sldLayoutId id="2147546672" r:id="rId7"/>
    <p:sldLayoutId id="2147546673" r:id="rId8"/>
    <p:sldLayoutId id="2147546674" r:id="rId9"/>
    <p:sldLayoutId id="2147546675" r:id="rId10"/>
    <p:sldLayoutId id="21475466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536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62C9D35-ED2F-40E2-A6BB-052D66EF120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77" r:id="rId1"/>
    <p:sldLayoutId id="2147546678" r:id="rId2"/>
    <p:sldLayoutId id="2147546679" r:id="rId3"/>
    <p:sldLayoutId id="2147546680" r:id="rId4"/>
    <p:sldLayoutId id="2147546681" r:id="rId5"/>
    <p:sldLayoutId id="2147546682" r:id="rId6"/>
    <p:sldLayoutId id="2147546683" r:id="rId7"/>
    <p:sldLayoutId id="2147546684" r:id="rId8"/>
    <p:sldLayoutId id="2147546685" r:id="rId9"/>
    <p:sldLayoutId id="2147546686" r:id="rId10"/>
    <p:sldLayoutId id="21475466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638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8534C05-B430-492B-B945-2E4FD66D8C4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88" r:id="rId1"/>
    <p:sldLayoutId id="2147546689" r:id="rId2"/>
    <p:sldLayoutId id="2147546690" r:id="rId3"/>
    <p:sldLayoutId id="2147546691" r:id="rId4"/>
    <p:sldLayoutId id="2147546692" r:id="rId5"/>
    <p:sldLayoutId id="2147546693" r:id="rId6"/>
    <p:sldLayoutId id="2147546694" r:id="rId7"/>
    <p:sldLayoutId id="2147546695" r:id="rId8"/>
    <p:sldLayoutId id="2147546696" r:id="rId9"/>
    <p:sldLayoutId id="2147546697" r:id="rId10"/>
    <p:sldLayoutId id="2147546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741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31638F6-36BF-45DC-BA01-8641B951BE3C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95" r:id="rId1"/>
    <p:sldLayoutId id="2147546796" r:id="rId2"/>
    <p:sldLayoutId id="2147546797" r:id="rId3"/>
    <p:sldLayoutId id="2147546798" r:id="rId4"/>
    <p:sldLayoutId id="2147546799" r:id="rId5"/>
    <p:sldLayoutId id="2147546800" r:id="rId6"/>
    <p:sldLayoutId id="2147546801" r:id="rId7"/>
    <p:sldLayoutId id="2147546802" r:id="rId8"/>
    <p:sldLayoutId id="2147546803" r:id="rId9"/>
    <p:sldLayoutId id="2147546804" r:id="rId10"/>
    <p:sldLayoutId id="214754680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843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2163E0B-BB3A-43BA-8133-4D994163B77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99" r:id="rId1"/>
    <p:sldLayoutId id="2147546700" r:id="rId2"/>
    <p:sldLayoutId id="2147546701" r:id="rId3"/>
    <p:sldLayoutId id="2147546702" r:id="rId4"/>
    <p:sldLayoutId id="2147546703" r:id="rId5"/>
    <p:sldLayoutId id="2147546704" r:id="rId6"/>
    <p:sldLayoutId id="2147546705" r:id="rId7"/>
    <p:sldLayoutId id="2147546706" r:id="rId8"/>
    <p:sldLayoutId id="2147546707" r:id="rId9"/>
    <p:sldLayoutId id="2147546708" r:id="rId10"/>
    <p:sldLayoutId id="2147546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ABD18E2-12A7-48B1-A1C2-040778AA48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23" r:id="rId1"/>
    <p:sldLayoutId id="2147546524" r:id="rId2"/>
    <p:sldLayoutId id="2147546525" r:id="rId3"/>
    <p:sldLayoutId id="2147546526" r:id="rId4"/>
    <p:sldLayoutId id="2147546527" r:id="rId5"/>
    <p:sldLayoutId id="2147546528" r:id="rId6"/>
    <p:sldLayoutId id="2147546529" r:id="rId7"/>
    <p:sldLayoutId id="2147546530" r:id="rId8"/>
    <p:sldLayoutId id="2147546531" r:id="rId9"/>
    <p:sldLayoutId id="2147546532" r:id="rId10"/>
    <p:sldLayoutId id="21475465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946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697889A-3045-49C1-9976-9215DC64844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10" r:id="rId1"/>
    <p:sldLayoutId id="2147546711" r:id="rId2"/>
    <p:sldLayoutId id="2147546712" r:id="rId3"/>
    <p:sldLayoutId id="2147546713" r:id="rId4"/>
    <p:sldLayoutId id="2147546714" r:id="rId5"/>
    <p:sldLayoutId id="2147546715" r:id="rId6"/>
    <p:sldLayoutId id="2147546716" r:id="rId7"/>
    <p:sldLayoutId id="2147546717" r:id="rId8"/>
    <p:sldLayoutId id="2147546718" r:id="rId9"/>
    <p:sldLayoutId id="2147546719" r:id="rId10"/>
    <p:sldLayoutId id="21475467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048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F72E203-91C7-4173-BC6E-E89B54CCD25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21" r:id="rId1"/>
    <p:sldLayoutId id="2147546722" r:id="rId2"/>
    <p:sldLayoutId id="2147546723" r:id="rId3"/>
    <p:sldLayoutId id="2147546724" r:id="rId4"/>
    <p:sldLayoutId id="2147546725" r:id="rId5"/>
    <p:sldLayoutId id="2147546726" r:id="rId6"/>
    <p:sldLayoutId id="2147546727" r:id="rId7"/>
    <p:sldLayoutId id="2147546728" r:id="rId8"/>
    <p:sldLayoutId id="2147546729" r:id="rId9"/>
    <p:sldLayoutId id="2147546730" r:id="rId10"/>
    <p:sldLayoutId id="2147546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150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95101F7-3C37-44DD-A4C7-DC33CB66A4C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32" r:id="rId1"/>
    <p:sldLayoutId id="2147546733" r:id="rId2"/>
    <p:sldLayoutId id="2147546734" r:id="rId3"/>
    <p:sldLayoutId id="2147546735" r:id="rId4"/>
    <p:sldLayoutId id="2147546736" r:id="rId5"/>
    <p:sldLayoutId id="2147546737" r:id="rId6"/>
    <p:sldLayoutId id="2147546738" r:id="rId7"/>
    <p:sldLayoutId id="2147546739" r:id="rId8"/>
    <p:sldLayoutId id="2147546740" r:id="rId9"/>
    <p:sldLayoutId id="2147546741" r:id="rId10"/>
    <p:sldLayoutId id="214754674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253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815F44A-B00E-44F7-950B-C2FBBD58756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43" r:id="rId1"/>
    <p:sldLayoutId id="2147546744" r:id="rId2"/>
    <p:sldLayoutId id="2147546745" r:id="rId3"/>
    <p:sldLayoutId id="2147546746" r:id="rId4"/>
    <p:sldLayoutId id="2147546747" r:id="rId5"/>
    <p:sldLayoutId id="2147546748" r:id="rId6"/>
    <p:sldLayoutId id="2147546749" r:id="rId7"/>
    <p:sldLayoutId id="2147546750" r:id="rId8"/>
    <p:sldLayoutId id="2147546751" r:id="rId9"/>
    <p:sldLayoutId id="2147546752" r:id="rId10"/>
    <p:sldLayoutId id="21475467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355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1AB1714-E48C-400E-A1A3-61DA564D399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54" r:id="rId1"/>
    <p:sldLayoutId id="2147546755" r:id="rId2"/>
    <p:sldLayoutId id="2147546756" r:id="rId3"/>
    <p:sldLayoutId id="2147546757" r:id="rId4"/>
    <p:sldLayoutId id="2147546758" r:id="rId5"/>
    <p:sldLayoutId id="2147546759" r:id="rId6"/>
    <p:sldLayoutId id="2147546760" r:id="rId7"/>
    <p:sldLayoutId id="2147546761" r:id="rId8"/>
    <p:sldLayoutId id="2147546762" r:id="rId9"/>
    <p:sldLayoutId id="2147546763" r:id="rId10"/>
    <p:sldLayoutId id="21475467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458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23D9D7D-6890-4484-B5F4-B2C88649687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65" r:id="rId1"/>
    <p:sldLayoutId id="2147546766" r:id="rId2"/>
    <p:sldLayoutId id="2147546767" r:id="rId3"/>
    <p:sldLayoutId id="2147546768" r:id="rId4"/>
    <p:sldLayoutId id="2147546769" r:id="rId5"/>
    <p:sldLayoutId id="2147546770" r:id="rId6"/>
    <p:sldLayoutId id="2147546771" r:id="rId7"/>
    <p:sldLayoutId id="2147546772" r:id="rId8"/>
    <p:sldLayoutId id="2147546773" r:id="rId9"/>
    <p:sldLayoutId id="2147546774" r:id="rId10"/>
    <p:sldLayoutId id="2147546775" r:id="rId11"/>
    <p:sldLayoutId id="214754680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46776" r:id="rId1"/>
    <p:sldLayoutId id="2147546777" r:id="rId2"/>
    <p:sldLayoutId id="2147546778" r:id="rId3"/>
    <p:sldLayoutId id="2147546807" r:id="rId4"/>
    <p:sldLayoutId id="2147546808" r:id="rId5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510527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1021053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531580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2042107" algn="l" rtl="0" fontAlgn="base" latinLnBrk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82588" indent="-38258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1pPr>
      <a:lvl2pPr marL="828675" indent="-3175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2pPr>
      <a:lvl3pPr marL="1274763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3pPr>
      <a:lvl4pPr marL="1784350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4pPr>
      <a:lvl5pPr marL="2297113" indent="-2540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맑은 고딕" pitchFamily="34" charset="-127"/>
          <a:ea typeface="+mn-ea"/>
          <a:cs typeface="+mn-cs"/>
        </a:defRPr>
      </a:lvl5pPr>
      <a:lvl6pPr marL="2807897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2560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9CBFAE3-E0CD-4DA4-944E-97EBCB1F832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779" r:id="rId1"/>
    <p:sldLayoutId id="2147546780" r:id="rId2"/>
    <p:sldLayoutId id="2147546781" r:id="rId3"/>
    <p:sldLayoutId id="2147546782" r:id="rId4"/>
    <p:sldLayoutId id="2147546783" r:id="rId5"/>
    <p:sldLayoutId id="2147546784" r:id="rId6"/>
    <p:sldLayoutId id="2147546785" r:id="rId7"/>
    <p:sldLayoutId id="2147546786" r:id="rId8"/>
    <p:sldLayoutId id="2147546787" r:id="rId9"/>
    <p:sldLayoutId id="2147546788" r:id="rId10"/>
    <p:sldLayoutId id="21475467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5000" y="4784725"/>
            <a:ext cx="544513" cy="201613"/>
          </a:xfrm>
          <a:prstGeom prst="rect">
            <a:avLst/>
          </a:prstGeom>
        </p:spPr>
        <p:txBody>
          <a:bodyPr vert="horz" wrap="square" lIns="0" tIns="0" rIns="36000" bIns="3600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ts val="950"/>
              </a:lnSpc>
              <a:defRPr sz="700">
                <a:latin typeface="Raleway" pitchFamily="34" charset="-52"/>
              </a:defRPr>
            </a:lvl1pPr>
          </a:lstStyle>
          <a:p>
            <a:pPr>
              <a:defRPr/>
            </a:pPr>
            <a:fld id="{9A794E55-67D9-41FE-BE43-0732F132D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809" r:id="rId1"/>
    <p:sldLayoutId id="2147546810" r:id="rId2"/>
    <p:sldLayoutId id="2147546811" r:id="rId3"/>
    <p:sldLayoutId id="2147546812" r:id="rId4"/>
    <p:sldLayoutId id="2147546813" r:id="rId5"/>
    <p:sldLayoutId id="2147546814" r:id="rId6"/>
    <p:sldLayoutId id="2147546815" r:id="rId7"/>
    <p:sldLayoutId id="2147546816" r:id="rId8"/>
    <p:sldLayoutId id="2147546817" r:id="rId9"/>
    <p:sldLayoutId id="2147546818" r:id="rId10"/>
    <p:sldLayoutId id="2147546819" r:id="rId11"/>
    <p:sldLayoutId id="2147546820" r:id="rId12"/>
    <p:sldLayoutId id="2147546821" r:id="rId13"/>
    <p:sldLayoutId id="2147546822" r:id="rId14"/>
    <p:sldLayoutId id="2147546823" r:id="rId15"/>
    <p:sldLayoutId id="2147546824" r:id="rId16"/>
    <p:sldLayoutId id="2147546825" r:id="rId17"/>
    <p:sldLayoutId id="2147546826" r:id="rId18"/>
    <p:sldLayoutId id="2147546827" r:id="rId19"/>
  </p:sldLayoutIdLst>
  <p:hf hdr="0" ftr="0" dt="0"/>
  <p:txStyles>
    <p:titleStyle>
      <a:lvl1pPr algn="l" defTabSz="684213" rtl="0" eaLnBrk="0" fontAlgn="base" hangingPunct="0">
        <a:lnSpc>
          <a:spcPts val="2538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2pPr>
      <a:lvl3pPr algn="l" defTabSz="684213" rtl="0" eaLnBrk="0" fontAlgn="base" hangingPunct="0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3pPr>
      <a:lvl4pPr algn="l" defTabSz="684213" rtl="0" eaLnBrk="0" fontAlgn="base" hangingPunct="0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4pPr>
      <a:lvl5pPr algn="l" defTabSz="684213" rtl="0" eaLnBrk="0" fontAlgn="base" hangingPunct="0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5pPr>
      <a:lvl6pPr marL="457200" algn="l" defTabSz="684213" rtl="0" fontAlgn="base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6pPr>
      <a:lvl7pPr marL="914400" algn="l" defTabSz="684213" rtl="0" fontAlgn="base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7pPr>
      <a:lvl8pPr marL="1371600" algn="l" defTabSz="684213" rtl="0" fontAlgn="base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8pPr>
      <a:lvl9pPr marL="1828800" algn="l" defTabSz="684213" rtl="0" fontAlgn="base">
        <a:lnSpc>
          <a:spcPts val="2538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Bandera Pro Heavy" panose="02060904040200020004" pitchFamily="18" charset="0"/>
        </a:defRPr>
      </a:lvl9pPr>
    </p:titleStyle>
    <p:bodyStyle>
      <a:lvl1pPr marL="342900" indent="-342900" algn="l" defTabSz="684213" rtl="0" eaLnBrk="0" fontAlgn="base" hangingPunct="0">
        <a:lnSpc>
          <a:spcPts val="1588"/>
        </a:lnSpc>
        <a:spcBef>
          <a:spcPts val="788"/>
        </a:spcBef>
        <a:spcAft>
          <a:spcPts val="788"/>
        </a:spcAft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684213" rtl="0" eaLnBrk="0" fontAlgn="base" hangingPunct="0">
        <a:lnSpc>
          <a:spcPts val="1588"/>
        </a:lnSpc>
        <a:spcBef>
          <a:spcPct val="0"/>
        </a:spcBef>
        <a:spcAft>
          <a:spcPct val="0"/>
        </a:spcAft>
        <a:buClr>
          <a:schemeClr val="tx2"/>
        </a:buClr>
        <a:buSzPct val="128000"/>
        <a:buFont typeface="ArialUnicodeMS"/>
        <a:defRPr sz="1200" kern="1200">
          <a:solidFill>
            <a:schemeClr val="tx1"/>
          </a:solidFill>
          <a:latin typeface="+mj-lt"/>
          <a:ea typeface="Yandex Sans Text" charset="0"/>
          <a:cs typeface="Yandex Sans Text" charset="0"/>
        </a:defRPr>
      </a:lvl2pPr>
      <a:lvl3pPr marL="179388" indent="-179388" algn="l" defTabSz="684213" rtl="0" eaLnBrk="0" fontAlgn="base" hangingPunct="0">
        <a:lnSpc>
          <a:spcPts val="1588"/>
        </a:lnSpc>
        <a:spcBef>
          <a:spcPts val="263"/>
        </a:spcBef>
        <a:spcAft>
          <a:spcPts val="263"/>
        </a:spcAft>
        <a:buSzPct val="115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Yandex Sans Text"/>
          <a:cs typeface="Yandex Sans Text"/>
        </a:defRPr>
      </a:lvl3pPr>
      <a:lvl4pPr marL="188913" indent="-188913" algn="l" defTabSz="684213" rtl="0" eaLnBrk="0" fontAlgn="base" hangingPunct="0">
        <a:lnSpc>
          <a:spcPts val="1588"/>
        </a:lnSpc>
        <a:spcBef>
          <a:spcPts val="263"/>
        </a:spcBef>
        <a:spcAft>
          <a:spcPts val="263"/>
        </a:spcAft>
        <a:buSzPct val="90000"/>
        <a:buFont typeface="Bandera Pro Heavy"/>
        <a:buAutoNum type="arabicPeriod"/>
        <a:defRPr sz="1200" kern="1200">
          <a:solidFill>
            <a:schemeClr val="tx1"/>
          </a:solidFill>
          <a:latin typeface="Yandex Sans Text Light" panose="02000000000000000000" pitchFamily="2" charset="-52"/>
          <a:ea typeface="Yandex Sans Text"/>
          <a:cs typeface="Yandex Sans Text"/>
        </a:defRPr>
      </a:lvl4pPr>
      <a:lvl5pPr marL="379413" indent="-188913" algn="l" defTabSz="684213" rtl="0" eaLnBrk="0" fontAlgn="base" hangingPunct="0">
        <a:lnSpc>
          <a:spcPts val="1588"/>
        </a:lnSpc>
        <a:spcBef>
          <a:spcPts val="263"/>
        </a:spcBef>
        <a:spcAft>
          <a:spcPts val="263"/>
        </a:spcAft>
        <a:buSzPct val="105000"/>
        <a:buFont typeface="Yandex Sans Text Light"/>
        <a:buChar char="−"/>
        <a:defRPr sz="1200" kern="1200">
          <a:solidFill>
            <a:schemeClr val="tx1"/>
          </a:solidFill>
          <a:latin typeface="Yandex Sans Text Light" panose="02000000000000000000" pitchFamily="2" charset="-52"/>
          <a:ea typeface="Yandex Sans Text"/>
          <a:cs typeface="Yandex Sans Text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1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00F38ED-10B2-4DA8-82ED-8E52AB4292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34" r:id="rId1"/>
    <p:sldLayoutId id="2147546535" r:id="rId2"/>
    <p:sldLayoutId id="2147546536" r:id="rId3"/>
    <p:sldLayoutId id="2147546537" r:id="rId4"/>
    <p:sldLayoutId id="2147546538" r:id="rId5"/>
    <p:sldLayoutId id="2147546539" r:id="rId6"/>
    <p:sldLayoutId id="2147546540" r:id="rId7"/>
    <p:sldLayoutId id="2147546541" r:id="rId8"/>
    <p:sldLayoutId id="2147546542" r:id="rId9"/>
    <p:sldLayoutId id="2147546543" r:id="rId10"/>
    <p:sldLayoutId id="214754654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C1D1476-73C2-4034-AB62-0D0073B8D41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45" r:id="rId1"/>
    <p:sldLayoutId id="2147546546" r:id="rId2"/>
    <p:sldLayoutId id="2147546547" r:id="rId3"/>
    <p:sldLayoutId id="2147546548" r:id="rId4"/>
    <p:sldLayoutId id="2147546549" r:id="rId5"/>
    <p:sldLayoutId id="2147546550" r:id="rId6"/>
    <p:sldLayoutId id="2147546551" r:id="rId7"/>
    <p:sldLayoutId id="2147546552" r:id="rId8"/>
    <p:sldLayoutId id="2147546553" r:id="rId9"/>
    <p:sldLayoutId id="2147546554" r:id="rId10"/>
    <p:sldLayoutId id="21475465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410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448947B-93BE-4AC4-AA64-3547F6DD5AC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56" r:id="rId1"/>
    <p:sldLayoutId id="2147546557" r:id="rId2"/>
    <p:sldLayoutId id="2147546558" r:id="rId3"/>
    <p:sldLayoutId id="2147546559" r:id="rId4"/>
    <p:sldLayoutId id="2147546560" r:id="rId5"/>
    <p:sldLayoutId id="2147546561" r:id="rId6"/>
    <p:sldLayoutId id="2147546562" r:id="rId7"/>
    <p:sldLayoutId id="2147546563" r:id="rId8"/>
    <p:sldLayoutId id="2147546564" r:id="rId9"/>
    <p:sldLayoutId id="2147546565" r:id="rId10"/>
    <p:sldLayoutId id="21475465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512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FE066C2-B96F-4B99-A88C-9A329365D7D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67" r:id="rId1"/>
    <p:sldLayoutId id="2147546568" r:id="rId2"/>
    <p:sldLayoutId id="2147546569" r:id="rId3"/>
    <p:sldLayoutId id="2147546570" r:id="rId4"/>
    <p:sldLayoutId id="2147546571" r:id="rId5"/>
    <p:sldLayoutId id="2147546572" r:id="rId6"/>
    <p:sldLayoutId id="2147546573" r:id="rId7"/>
    <p:sldLayoutId id="2147546574" r:id="rId8"/>
    <p:sldLayoutId id="2147546575" r:id="rId9"/>
    <p:sldLayoutId id="2147546576" r:id="rId10"/>
    <p:sldLayoutId id="21475465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614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AB1B93B-5760-411D-824E-70356C88329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78" r:id="rId1"/>
    <p:sldLayoutId id="2147546579" r:id="rId2"/>
    <p:sldLayoutId id="2147546580" r:id="rId3"/>
    <p:sldLayoutId id="2147546581" r:id="rId4"/>
    <p:sldLayoutId id="2147546582" r:id="rId5"/>
    <p:sldLayoutId id="2147546583" r:id="rId6"/>
    <p:sldLayoutId id="2147546584" r:id="rId7"/>
    <p:sldLayoutId id="2147546585" r:id="rId8"/>
    <p:sldLayoutId id="2147546586" r:id="rId9"/>
    <p:sldLayoutId id="2147546587" r:id="rId10"/>
    <p:sldLayoutId id="21475465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717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CA4B2B7-0156-48F4-8C8E-027BDBC1A20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589" r:id="rId1"/>
    <p:sldLayoutId id="2147546590" r:id="rId2"/>
    <p:sldLayoutId id="2147546591" r:id="rId3"/>
    <p:sldLayoutId id="2147546592" r:id="rId4"/>
    <p:sldLayoutId id="2147546593" r:id="rId5"/>
    <p:sldLayoutId id="2147546594" r:id="rId6"/>
    <p:sldLayoutId id="2147546595" r:id="rId7"/>
    <p:sldLayoutId id="2147546596" r:id="rId8"/>
    <p:sldLayoutId id="2147546597" r:id="rId9"/>
    <p:sldLayoutId id="2147546598" r:id="rId10"/>
    <p:sldLayoutId id="21475465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819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105" tIns="51053" rIns="102105" bIns="51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05" tIns="51053" rIns="102105" bIns="510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102105" tIns="51053" rIns="102105" bIns="510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9C6A937-84D7-41BD-98D5-96EBCB97364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46600" r:id="rId1"/>
    <p:sldLayoutId id="2147546601" r:id="rId2"/>
    <p:sldLayoutId id="2147546602" r:id="rId3"/>
    <p:sldLayoutId id="2147546603" r:id="rId4"/>
    <p:sldLayoutId id="2147546604" r:id="rId5"/>
    <p:sldLayoutId id="2147546605" r:id="rId6"/>
    <p:sldLayoutId id="2147546606" r:id="rId7"/>
    <p:sldLayoutId id="2147546607" r:id="rId8"/>
    <p:sldLayoutId id="2147546608" r:id="rId9"/>
    <p:sldLayoutId id="2147546609" r:id="rId10"/>
    <p:sldLayoutId id="21475466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1052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2105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3158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4210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2540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789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8424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8951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477" indent="-255264" algn="l" defTabSz="102105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52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53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8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0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263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160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3687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4214" algn="l" defTabSz="10210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D:\Мои доки\+Untitled_Panoram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65"/>
          <a:stretch>
            <a:fillRect/>
          </a:stretch>
        </p:blipFill>
        <p:spPr bwMode="auto">
          <a:xfrm>
            <a:off x="-9525" y="1086585"/>
            <a:ext cx="9153525" cy="40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0"/>
            <a:ext cx="9144000" cy="1347788"/>
          </a:xfrm>
          <a:prstGeom prst="rect">
            <a:avLst/>
          </a:prstGeom>
          <a:gradFill>
            <a:gsLst>
              <a:gs pos="0">
                <a:schemeClr val="bg1"/>
              </a:gs>
              <a:gs pos="78000">
                <a:srgbClr val="FFFFFF"/>
              </a:gs>
              <a:gs pos="83746">
                <a:srgbClr val="FFFFFF">
                  <a:alpha val="88000"/>
                </a:srgbClr>
              </a:gs>
              <a:gs pos="91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0" y="4281940"/>
            <a:ext cx="9153525" cy="1105972"/>
          </a:xfrm>
          <a:prstGeom prst="rect">
            <a:avLst/>
          </a:prstGeom>
          <a:gradFill>
            <a:gsLst>
              <a:gs pos="0">
                <a:schemeClr val="bg1"/>
              </a:gs>
              <a:gs pos="72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8373" name="Прямоугольник 2"/>
          <p:cNvSpPr>
            <a:spLocks noChangeArrowheads="1"/>
          </p:cNvSpPr>
          <p:nvPr/>
        </p:nvSpPr>
        <p:spPr bwMode="auto">
          <a:xfrm>
            <a:off x="0" y="52300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>
            <a:spAutoFit/>
          </a:bodyPr>
          <a:lstStyle/>
          <a:p>
            <a:pPr algn="ctr" eaLnBrk="0" hangingPunct="0">
              <a:defRPr/>
            </a:pPr>
            <a:r>
              <a:rPr lang="en-US" altLang="ru-RU" sz="1600" b="1" cap="all" dirty="0" smtClean="0">
                <a:solidFill>
                  <a:srgbClr val="00682F"/>
                </a:solidFill>
                <a:latin typeface="Arial" pitchFamily="34" charset="0"/>
              </a:rPr>
              <a:t>Highly effective thermoelectric converter</a:t>
            </a:r>
            <a:endParaRPr lang="en-US" altLang="ru-RU" sz="1600" b="1" cap="all" dirty="0">
              <a:solidFill>
                <a:srgbClr val="00682F"/>
              </a:solidFill>
              <a:latin typeface="Arial" pitchFamily="34" charset="0"/>
            </a:endParaRPr>
          </a:p>
        </p:txBody>
      </p:sp>
      <p:sp>
        <p:nvSpPr>
          <p:cNvPr id="58374" name="Прямоугольник 2"/>
          <p:cNvSpPr>
            <a:spLocks noChangeArrowheads="1"/>
          </p:cNvSpPr>
          <p:nvPr/>
        </p:nvSpPr>
        <p:spPr bwMode="auto">
          <a:xfrm>
            <a:off x="116504" y="4644599"/>
            <a:ext cx="4365485" cy="6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/>
          <a:p>
            <a:pPr indent="-608013" defTabSz="1217613" eaLnBrk="0" hangingPunct="0"/>
            <a:r>
              <a:rPr lang="en-US" altLang="ru-RU" sz="1200" dirty="0" smtClean="0">
                <a:solidFill>
                  <a:srgbClr val="00682F"/>
                </a:solidFill>
                <a:latin typeface="Arial" pitchFamily="34" charset="0"/>
              </a:rPr>
              <a:t>Head </a:t>
            </a:r>
            <a:r>
              <a:rPr lang="en-US" altLang="ru-RU" sz="1200" dirty="0" smtClean="0">
                <a:solidFill>
                  <a:srgbClr val="00682F"/>
                </a:solidFill>
                <a:latin typeface="Arial" pitchFamily="34" charset="0"/>
              </a:rPr>
              <a:t>of research laboratory of technological systems at Belgorod State </a:t>
            </a:r>
            <a:r>
              <a:rPr lang="en-US" altLang="ru-RU" sz="1200" dirty="0" smtClean="0">
                <a:solidFill>
                  <a:srgbClr val="00682F"/>
                </a:solidFill>
                <a:latin typeface="Arial" pitchFamily="34" charset="0"/>
              </a:rPr>
              <a:t>University</a:t>
            </a:r>
            <a:endParaRPr lang="ru-RU" altLang="ru-RU" sz="1200" dirty="0" smtClean="0">
              <a:solidFill>
                <a:srgbClr val="00682F"/>
              </a:solidFill>
              <a:latin typeface="Arial" pitchFamily="34" charset="0"/>
            </a:endParaRPr>
          </a:p>
          <a:p>
            <a:pPr indent="-608013" defTabSz="1217613" eaLnBrk="0" hangingPunct="0"/>
            <a:r>
              <a:rPr lang="en-US" altLang="ru-RU" sz="1200" b="1" dirty="0" err="1" smtClean="0">
                <a:solidFill>
                  <a:srgbClr val="00682F"/>
                </a:solidFill>
                <a:latin typeface="Arial" pitchFamily="34" charset="0"/>
              </a:rPr>
              <a:t>Sergeev</a:t>
            </a:r>
            <a:r>
              <a:rPr lang="en-US" altLang="ru-RU" sz="1200" b="1" dirty="0" smtClean="0">
                <a:solidFill>
                  <a:srgbClr val="00682F"/>
                </a:solidFill>
                <a:latin typeface="Arial" pitchFamily="34" charset="0"/>
              </a:rPr>
              <a:t> Sergei </a:t>
            </a:r>
            <a:r>
              <a:rPr lang="en-US" altLang="ru-RU" sz="1200" b="1" dirty="0" err="1" smtClean="0">
                <a:solidFill>
                  <a:srgbClr val="00682F"/>
                </a:solidFill>
                <a:latin typeface="Arial" pitchFamily="34" charset="0"/>
              </a:rPr>
              <a:t>Valerevich</a:t>
            </a:r>
            <a:endParaRPr lang="ru-RU" altLang="ru-RU" sz="1200" b="1" dirty="0" smtClean="0">
              <a:solidFill>
                <a:srgbClr val="00682F"/>
              </a:solidFill>
              <a:latin typeface="Arial" pitchFamily="34" charset="0"/>
            </a:endParaRPr>
          </a:p>
        </p:txBody>
      </p:sp>
      <p:pic>
        <p:nvPicPr>
          <p:cNvPr id="58375" name="Picture 9" descr="D:\Мои документы\фото-архив\!лого_БГУ_НОВЫЙ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371950"/>
            <a:ext cx="1638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1929"/>
            <a:ext cx="9144000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Aft>
                <a:spcPts val="0"/>
              </a:spcAft>
              <a:defRPr/>
            </a:pPr>
            <a:r>
              <a:rPr lang="en-US" sz="1200" b="1" cap="all" dirty="0" smtClean="0">
                <a:latin typeface="Arial" pitchFamily="34" charset="0"/>
                <a:ea typeface="Yandex Sans Text Light" charset="0"/>
              </a:rPr>
              <a:t>Federal State Autonomous Educational Institution of Higher Education ”Belgorod State University”</a:t>
            </a:r>
          </a:p>
          <a:p>
            <a:pPr algn="ctr" eaLnBrk="0" hangingPunct="0">
              <a:spcAft>
                <a:spcPts val="0"/>
              </a:spcAft>
              <a:defRPr/>
            </a:pPr>
            <a:endParaRPr lang="ru-RU" sz="1300" b="1" cap="all" dirty="0">
              <a:latin typeface="Bandera Pro Heavy" pitchFamily="18" charset="0"/>
              <a:ea typeface="Yandex Sans Text Light" charset="0"/>
              <a:cs typeface="Yandex Sans Text Light" charset="0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251520" y="366505"/>
            <a:ext cx="8703574" cy="7200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776413"/>
            <a:ext cx="4222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167688" y="4826000"/>
            <a:ext cx="631825" cy="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C2BFE545-067D-4628-802F-692ADE0F749D}" type="slidenum">
              <a:rPr lang="ru-RU" altLang="ru-RU" sz="1050" smtClean="0">
                <a:latin typeface="Raleway" pitchFamily="34" charset="-52"/>
              </a:rPr>
              <a:pPr algn="r">
                <a:defRPr/>
              </a:pPr>
              <a:t>2</a:t>
            </a:fld>
            <a:endParaRPr lang="ru-RU" altLang="ru-RU" sz="1050">
              <a:latin typeface="Raleway" pitchFamily="34" charset="-52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0" y="283753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>
            <a:spAutoFit/>
          </a:bodyPr>
          <a:lstStyle/>
          <a:p>
            <a:pPr algn="ctr" eaLnBrk="0" hangingPunct="0">
              <a:defRPr/>
            </a:pPr>
            <a:r>
              <a:rPr lang="en-US" altLang="ru-RU" sz="1400" b="1" cap="all" dirty="0" smtClean="0">
                <a:solidFill>
                  <a:srgbClr val="00682F"/>
                </a:solidFill>
                <a:latin typeface="Arial" pitchFamily="34" charset="0"/>
              </a:rPr>
              <a:t>Highly effective thermoelectric converter</a:t>
            </a:r>
            <a:endParaRPr lang="en-US" altLang="ru-RU" sz="1400" b="1" cap="all" dirty="0">
              <a:solidFill>
                <a:srgbClr val="00682F"/>
              </a:solidFill>
              <a:latin typeface="Arial" pitchFamily="34" charset="0"/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06515" y="1446625"/>
            <a:ext cx="8703574" cy="1035115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530" y="1536635"/>
            <a:ext cx="8325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algn="just">
              <a:spcAft>
                <a:spcPts val="0"/>
              </a:spcAft>
            </a:pPr>
            <a:r>
              <a:rPr lang="ru-RU" sz="1400" dirty="0" smtClean="0">
                <a:latin typeface="Arial" pitchFamily="34" charset="0"/>
              </a:rPr>
              <a:t>      </a:t>
            </a:r>
            <a:r>
              <a:rPr lang="en-US" sz="1500" dirty="0" smtClean="0">
                <a:latin typeface="Arial" pitchFamily="34" charset="0"/>
              </a:rPr>
              <a:t>Producing devices which are intended for converting heat of low-grade sources of energy into electrical energy using highly effective rotary thermal machines of volumetric action</a:t>
            </a:r>
            <a:endParaRPr lang="ru-RU" sz="1500" dirty="0">
              <a:effectLst/>
              <a:latin typeface="Arial" pitchFamily="34" charset="0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1820"/>
            <a:ext cx="862963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2276745" y="771550"/>
            <a:ext cx="4477997" cy="4095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1730" y="726545"/>
            <a:ext cx="4477997" cy="42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Aft>
                <a:spcPts val="2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Activity wording of innovative project</a:t>
            </a:r>
            <a:endParaRPr lang="ru-RU" sz="1600" b="1" dirty="0">
              <a:solidFill>
                <a:schemeClr val="bg1"/>
              </a:solidFill>
              <a:latin typeface="Arial" pitchFamily="34" charset="0"/>
              <a:ea typeface="Yandex Sans Text Light" charset="0"/>
            </a:endParaRPr>
          </a:p>
        </p:txBody>
      </p:sp>
      <p:sp>
        <p:nvSpPr>
          <p:cNvPr id="14" name="Скругленный прямоугольник 5"/>
          <p:cNvSpPr>
            <a:spLocks noChangeArrowheads="1"/>
          </p:cNvSpPr>
          <p:nvPr/>
        </p:nvSpPr>
        <p:spPr bwMode="auto">
          <a:xfrm>
            <a:off x="2546775" y="2661760"/>
            <a:ext cx="4093744" cy="4095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780" y="2571750"/>
            <a:ext cx="3870430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Aft>
                <a:spcPts val="2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Scientific and technical importance</a:t>
            </a:r>
            <a:endParaRPr lang="ru-RU" sz="1600" b="1" dirty="0">
              <a:solidFill>
                <a:schemeClr val="bg1"/>
              </a:solidFill>
              <a:latin typeface="Arial" pitchFamily="34" charset="0"/>
              <a:ea typeface="Yandex Sans Text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555" y="3201820"/>
            <a:ext cx="8100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</a:rPr>
              <a:t>     </a:t>
            </a:r>
            <a:r>
              <a:rPr lang="en-US" sz="1500" dirty="0" smtClean="0">
                <a:latin typeface="Arial" pitchFamily="34" charset="0"/>
              </a:rPr>
              <a:t>The project involves manufacturing a prototype of industrial thermoelectric converter of a rated power 100 kW with a heat exchanger built into a heating boiler and with a built-in condenser with external coolant supply. This allows us to achieve high efficiency rates of converting heat into electric power, which is impossible to achieve for </a:t>
            </a:r>
            <a:r>
              <a:rPr lang="en-US" sz="1500" dirty="0" err="1" smtClean="0">
                <a:latin typeface="Arial" pitchFamily="34" charset="0"/>
              </a:rPr>
              <a:t>turbomachines</a:t>
            </a:r>
            <a:r>
              <a:rPr lang="en-US" sz="1500" dirty="0" smtClean="0">
                <a:latin typeface="Arial" pitchFamily="34" charset="0"/>
              </a:rPr>
              <a:t> and thermal converters of direct action</a:t>
            </a:r>
            <a:endParaRPr lang="ru-RU" sz="15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6675" y="1761660"/>
            <a:ext cx="4222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167688" y="4826000"/>
            <a:ext cx="631825" cy="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C2BFE545-067D-4628-802F-692ADE0F749D}" type="slidenum">
              <a:rPr lang="ru-RU" altLang="ru-RU" sz="1050" smtClean="0">
                <a:latin typeface="Raleway" pitchFamily="34" charset="-52"/>
              </a:rPr>
              <a:pPr algn="r">
                <a:defRPr/>
              </a:pPr>
              <a:t>3</a:t>
            </a:fld>
            <a:endParaRPr lang="ru-RU" altLang="ru-RU" sz="1050">
              <a:latin typeface="Raleway" pitchFamily="34" charset="-52"/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06515" y="861560"/>
            <a:ext cx="8703574" cy="34203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550" y="1041580"/>
            <a:ext cx="8100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ea typeface="Times New Roman"/>
              </a:rPr>
              <a:t> </a:t>
            </a:r>
            <a:r>
              <a:rPr lang="ru-RU" sz="1400" dirty="0" smtClean="0">
                <a:latin typeface="Arial" pitchFamily="34" charset="0"/>
              </a:rPr>
              <a:t>  </a:t>
            </a:r>
            <a:r>
              <a:rPr lang="en-US" sz="1400" dirty="0" smtClean="0">
                <a:latin typeface="Arial" pitchFamily="34" charset="0"/>
              </a:rPr>
              <a:t>Its use as an actuator of reversible rotary machine of volumetric action electric generator</a:t>
            </a: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  </a:t>
            </a:r>
            <a:r>
              <a:rPr lang="en-US" sz="1400" dirty="0" smtClean="0"/>
              <a:t>Optimal filling level of chamber with the working medium is managed without using any valve devices which slow down the work of an actuator and reduce its effectiveness</a:t>
            </a: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 </a:t>
            </a:r>
            <a:r>
              <a:rPr lang="en-US" sz="1400" dirty="0" smtClean="0">
                <a:latin typeface="Arial" pitchFamily="34" charset="0"/>
              </a:rPr>
              <a:t>Possibility of throttling of working medium expansion chamber for the actuator power control, change of expansion ratio of working medium in chamber in dynamic </a:t>
            </a:r>
            <a:r>
              <a:rPr lang="en-US" sz="1400" dirty="0" smtClean="0">
                <a:latin typeface="Arial" pitchFamily="34" charset="0"/>
              </a:rPr>
              <a:t>mode</a:t>
            </a: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 </a:t>
            </a:r>
            <a:r>
              <a:rPr lang="en-US" sz="1400" dirty="0" smtClean="0">
                <a:latin typeface="Arial" pitchFamily="34" charset="0"/>
              </a:rPr>
              <a:t>The use of new materials and coatings which ensure minimization of friction at high service life</a:t>
            </a: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 </a:t>
            </a:r>
            <a:r>
              <a:rPr lang="en-US" sz="1400" dirty="0" smtClean="0">
                <a:latin typeface="Arial" pitchFamily="34" charset="0"/>
              </a:rPr>
              <a:t>The use of modern reinforced silicon carbide composite materials which are used for manufacturing sealing elements</a:t>
            </a:r>
            <a:endParaRPr lang="ru-RU" sz="1400" dirty="0">
              <a:effectLst/>
              <a:latin typeface="Arial" pitchFamily="34" charset="0"/>
              <a:ea typeface="Times New Roman"/>
            </a:endParaRPr>
          </a:p>
        </p:txBody>
      </p:sp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2276745" y="226973"/>
            <a:ext cx="4477997" cy="4095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6745" y="186485"/>
            <a:ext cx="4477997" cy="42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Aft>
                <a:spcPts val="2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Uniqueness and advantages of the project</a:t>
            </a:r>
            <a:endParaRPr lang="ru-RU" sz="1600" b="1" dirty="0">
              <a:solidFill>
                <a:schemeClr val="bg1"/>
              </a:solidFill>
              <a:latin typeface="Arial" pitchFamily="34" charset="0"/>
              <a:ea typeface="Yandex Sans Tex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1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776413"/>
            <a:ext cx="4222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167688" y="4826000"/>
            <a:ext cx="631825" cy="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C2BFE545-067D-4628-802F-692ADE0F749D}" type="slidenum">
              <a:rPr lang="ru-RU" altLang="ru-RU" sz="1050" smtClean="0">
                <a:latin typeface="Raleway" pitchFamily="34" charset="-52"/>
              </a:rPr>
              <a:pPr algn="r">
                <a:defRPr/>
              </a:pPr>
              <a:t>4</a:t>
            </a:fld>
            <a:endParaRPr lang="ru-RU" altLang="ru-RU" sz="1050">
              <a:latin typeface="Raleway" pitchFamily="34" charset="-52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0" y="18648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>
            <a:spAutoFit/>
          </a:bodyPr>
          <a:lstStyle/>
          <a:p>
            <a:pPr algn="ctr" eaLnBrk="0" hangingPunct="0">
              <a:defRPr/>
            </a:pPr>
            <a:r>
              <a:rPr lang="en-US" altLang="ru-RU" sz="1600" b="1" cap="all" dirty="0" smtClean="0">
                <a:solidFill>
                  <a:srgbClr val="00682F"/>
                </a:solidFill>
                <a:latin typeface="Arial" pitchFamily="34" charset="0"/>
              </a:rPr>
              <a:t>Highly effective thermoelectric converter</a:t>
            </a:r>
            <a:endParaRPr lang="en-US" altLang="ru-RU" sz="1600" b="1" cap="all" dirty="0">
              <a:solidFill>
                <a:srgbClr val="00682F"/>
              </a:solidFill>
              <a:latin typeface="Arial" pitchFamily="34" charset="0"/>
            </a:endParaRPr>
          </a:p>
        </p:txBody>
      </p:sp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386535" y="3561860"/>
            <a:ext cx="4005445" cy="720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535" y="3611800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b="1" dirty="0" smtClean="0">
                <a:latin typeface="Arial" pitchFamily="34" charset="0"/>
                <a:ea typeface="Yandex Sans Text Light" charset="0"/>
              </a:rPr>
              <a:t>Test bench management program (main window)</a:t>
            </a:r>
            <a:endParaRPr lang="ru-RU" sz="1200" b="1" dirty="0">
              <a:latin typeface="Arial" pitchFamily="34" charset="0"/>
              <a:ea typeface="Yandex Sans Text Light" charset="0"/>
            </a:endParaRP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4797025" y="1626644"/>
            <a:ext cx="4095455" cy="30153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19" name="Скругленный прямоугольник 5"/>
          <p:cNvSpPr>
            <a:spLocks noChangeArrowheads="1"/>
          </p:cNvSpPr>
          <p:nvPr/>
        </p:nvSpPr>
        <p:spPr bwMode="auto">
          <a:xfrm>
            <a:off x="4752020" y="726545"/>
            <a:ext cx="4093744" cy="6750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87035" y="86156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The main technical characteristics: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Arial" pitchFamily="34" charset="0"/>
              <a:ea typeface="Yandex Sans Text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7045" y="1716655"/>
            <a:ext cx="3870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System rated voltage 380 ±15 V in the whole range of permissible loads</a:t>
            </a: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Rated power 100 kW ± 5%</a:t>
            </a: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Overall efficiency index of energy conversion is no less than 65±2%</a:t>
            </a: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Maximum (short-time) power is up to 120 kW in 300 </a:t>
            </a:r>
            <a:r>
              <a:rPr lang="en-US" sz="1400" dirty="0" smtClean="0">
                <a:latin typeface="Arial" pitchFamily="34" charset="0"/>
              </a:rPr>
              <a:t>seconds</a:t>
            </a: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</a:endParaRP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</a:rPr>
              <a:t> </a:t>
            </a:r>
            <a:r>
              <a:rPr lang="en-US" sz="1400" dirty="0" smtClean="0"/>
              <a:t>Type of current – three-phase sinusoidal</a:t>
            </a:r>
            <a:endParaRPr lang="ru-RU" sz="1400" dirty="0" smtClean="0">
              <a:latin typeface="Arial" pitchFamily="34" charset="0"/>
            </a:endParaRPr>
          </a:p>
        </p:txBody>
      </p:sp>
      <p:pic>
        <p:nvPicPr>
          <p:cNvPr id="1027" name="Picture 3" descr="D:\ВЫСТАВКИ 2020\Сербия\IMG-21eb87e3726f9638f625371e474d660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30" y="790726"/>
            <a:ext cx="4123705" cy="25011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 prstMaterial="plastic">
            <a:bevelT prst="relaxedInset"/>
            <a:bevelB w="139700" prst="cross"/>
          </a:sp3d>
        </p:spPr>
      </p:pic>
    </p:spTree>
    <p:extLst>
      <p:ext uri="{BB962C8B-B14F-4D97-AF65-F5344CB8AC3E}">
        <p14:creationId xmlns:p14="http://schemas.microsoft.com/office/powerpoint/2010/main" xmlns="" val="38444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776413"/>
            <a:ext cx="4222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167688" y="4826000"/>
            <a:ext cx="631825" cy="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itchFamily="34" charset="-127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C2BFE545-067D-4628-802F-692ADE0F749D}" type="slidenum">
              <a:rPr lang="ru-RU" altLang="ru-RU" sz="1050" smtClean="0">
                <a:latin typeface="Raleway" pitchFamily="34" charset="-52"/>
              </a:rPr>
              <a:pPr algn="r">
                <a:defRPr/>
              </a:pPr>
              <a:t>5</a:t>
            </a:fld>
            <a:endParaRPr lang="ru-RU" altLang="ru-RU" sz="1050">
              <a:latin typeface="Raleway" pitchFamily="34" charset="-52"/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4346975" y="1491630"/>
            <a:ext cx="4320480" cy="292407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4573711" y="677023"/>
            <a:ext cx="4093744" cy="5895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7045" y="636535"/>
            <a:ext cx="3735415" cy="42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Aft>
                <a:spcPts val="2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Yandex Sans Text Light" charset="0"/>
              </a:rPr>
              <a:t>Field of application</a:t>
            </a:r>
            <a:endParaRPr lang="ru-RU" sz="1600" b="1" dirty="0">
              <a:solidFill>
                <a:schemeClr val="bg1"/>
              </a:solidFill>
              <a:latin typeface="Arial" pitchFamily="34" charset="0"/>
              <a:ea typeface="Yandex Sans Text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6986" y="1639707"/>
            <a:ext cx="42754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  <a:ea typeface="Times New Roman"/>
              </a:rPr>
              <a:t> </a:t>
            </a:r>
            <a:r>
              <a:rPr lang="en-US" sz="1400" dirty="0" smtClean="0">
                <a:latin typeface="Arial" pitchFamily="34" charset="0"/>
                <a:ea typeface="Times New Roman"/>
              </a:rPr>
              <a:t>R</a:t>
            </a:r>
            <a:r>
              <a:rPr lang="en-US" sz="1400" dirty="0" smtClean="0">
                <a:latin typeface="Arial" pitchFamily="34" charset="0"/>
                <a:ea typeface="Times New Roman"/>
              </a:rPr>
              <a:t>ecycling </a:t>
            </a:r>
            <a:r>
              <a:rPr lang="en-US" sz="1400" dirty="0" smtClean="0">
                <a:latin typeface="Arial" pitchFamily="34" charset="0"/>
                <a:ea typeface="Times New Roman"/>
              </a:rPr>
              <a:t>of thermal emissions at industrial enterprises</a:t>
            </a:r>
            <a:endParaRPr lang="ru-RU" sz="1400" dirty="0" smtClean="0">
              <a:latin typeface="Arial" pitchFamily="34" charset="0"/>
              <a:ea typeface="Times New Roman"/>
            </a:endParaRP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v"/>
            </a:pPr>
            <a:endParaRPr lang="ru-RU" sz="1400" dirty="0" smtClean="0">
              <a:latin typeface="Arial" pitchFamily="34" charset="0"/>
              <a:ea typeface="Times New Roman"/>
            </a:endParaRP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  <a:ea typeface="Times New Roman"/>
              </a:rPr>
              <a:t> </a:t>
            </a:r>
            <a:r>
              <a:rPr lang="en-US" sz="1400" dirty="0" smtClean="0">
                <a:latin typeface="Arial" pitchFamily="34" charset="0"/>
                <a:ea typeface="Times New Roman"/>
              </a:rPr>
              <a:t>S</a:t>
            </a:r>
            <a:r>
              <a:rPr lang="en-US" sz="1400" dirty="0" smtClean="0">
                <a:latin typeface="Arial" pitchFamily="34" charset="0"/>
                <a:ea typeface="Times New Roman"/>
              </a:rPr>
              <a:t>elf-contained </a:t>
            </a:r>
            <a:r>
              <a:rPr lang="en-US" sz="1400" dirty="0" smtClean="0">
                <a:latin typeface="Arial" pitchFamily="34" charset="0"/>
                <a:ea typeface="Times New Roman"/>
              </a:rPr>
              <a:t>mini CHP plants for remote industrial sites and private housing projects</a:t>
            </a:r>
            <a:endParaRPr lang="ru-RU" sz="1400" dirty="0" smtClean="0">
              <a:latin typeface="Arial" pitchFamily="34" charset="0"/>
              <a:ea typeface="Times New Roman"/>
            </a:endParaRP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  <a:ea typeface="Times New Roman"/>
            </a:endParaRP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r>
              <a:rPr lang="en-US" sz="1400" dirty="0" smtClean="0">
                <a:latin typeface="Arial" pitchFamily="34" charset="0"/>
                <a:ea typeface="Times New Roman"/>
              </a:rPr>
              <a:t>Recycling </a:t>
            </a:r>
            <a:r>
              <a:rPr lang="en-US" sz="1400" dirty="0" smtClean="0">
                <a:latin typeface="Arial" pitchFamily="34" charset="0"/>
                <a:ea typeface="Times New Roman"/>
              </a:rPr>
              <a:t>of industrial and domestic wastes, agricultural enterprises’ wastes with obtaining organic fertilizers and electric </a:t>
            </a:r>
            <a:r>
              <a:rPr lang="en-US" sz="1400" dirty="0" smtClean="0">
                <a:latin typeface="Arial" pitchFamily="34" charset="0"/>
                <a:ea typeface="Times New Roman"/>
              </a:rPr>
              <a:t>power</a:t>
            </a: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endParaRPr lang="ru-RU" sz="1400" dirty="0" smtClean="0">
              <a:latin typeface="Arial" pitchFamily="34" charset="0"/>
              <a:ea typeface="Times New Roman"/>
            </a:endParaRPr>
          </a:p>
          <a:p>
            <a:pPr marL="285750" indent="-285750">
              <a:spcAft>
                <a:spcPts val="0"/>
              </a:spcAft>
              <a:buSzPct val="93000"/>
              <a:buFont typeface="Wingdings" pitchFamily="2" charset="2"/>
              <a:buChar char="Ø"/>
            </a:pPr>
            <a:r>
              <a:rPr lang="en-US" sz="1400" dirty="0" smtClean="0">
                <a:latin typeface="Arial" pitchFamily="34" charset="0"/>
                <a:ea typeface="Times New Roman"/>
              </a:rPr>
              <a:t>Minimizing </a:t>
            </a:r>
            <a:r>
              <a:rPr lang="en-US" sz="1400" dirty="0" smtClean="0">
                <a:latin typeface="Arial" pitchFamily="34" charset="0"/>
                <a:ea typeface="Times New Roman"/>
              </a:rPr>
              <a:t>thermal losses of power plants</a:t>
            </a:r>
            <a:endParaRPr lang="ru-RU" sz="1600" dirty="0">
              <a:effectLst/>
              <a:latin typeface="Arial" pitchFamily="34" charset="0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6525" y="252976"/>
            <a:ext cx="8550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ru-RU" sz="1600" b="1" cap="all" dirty="0" smtClean="0">
                <a:solidFill>
                  <a:srgbClr val="00682F"/>
                </a:solidFill>
                <a:latin typeface="Arial" pitchFamily="34" charset="0"/>
              </a:rPr>
              <a:t>Highly effective thermoelectric converter</a:t>
            </a:r>
            <a:endParaRPr lang="en-US" altLang="ru-RU" sz="1600" b="1" cap="all" dirty="0">
              <a:solidFill>
                <a:srgbClr val="00682F"/>
              </a:solidFill>
              <a:latin typeface="Arial" pitchFamily="34" charset="0"/>
            </a:endParaRPr>
          </a:p>
        </p:txBody>
      </p:sp>
      <p:pic>
        <p:nvPicPr>
          <p:cNvPr id="2051" name="Picture 3" descr="D:\ВЫСТАВКИ 2020\Сербия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50" y="681540"/>
            <a:ext cx="1395155" cy="297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 prstMaterial="plastic">
            <a:bevelT/>
          </a:sp3d>
        </p:spPr>
      </p:pic>
      <p:pic>
        <p:nvPicPr>
          <p:cNvPr id="12" name="Picture 2" descr="D:\ВЫСТАВКИ 2020\Сербия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6695" y="1041580"/>
            <a:ext cx="2070230" cy="2763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 prstMaterial="dkEdge">
            <a:bevelT w="165100" prst="coolSlant"/>
          </a:sp3d>
        </p:spPr>
      </p:pic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296525" y="3876895"/>
            <a:ext cx="3825425" cy="8100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243775" tIns="121875" rIns="243775" bIns="121875" anchor="ctr"/>
          <a:lstStyle/>
          <a:p>
            <a:pPr algn="ctr" eaLnBrk="0" hangingPunct="0"/>
            <a:endParaRPr lang="ru-RU" altLang="ru-RU" sz="3600">
              <a:solidFill>
                <a:srgbClr val="FFFFFF"/>
              </a:solidFill>
              <a:latin typeface="Montserrat" charset="-52"/>
              <a:sym typeface="Montserrat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525" y="3876895"/>
            <a:ext cx="382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Fig. 1 Heat source with heat accumulator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in  the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test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         bench</a:t>
            </a:r>
            <a:endParaRPr lang="en-US" sz="1100" b="1" dirty="0" smtClean="0">
              <a:latin typeface="Arial" pitchFamily="34" charset="0"/>
              <a:ea typeface="Yandex Sans Text Light" charset="0"/>
            </a:endParaRPr>
          </a:p>
          <a:p>
            <a:pPr>
              <a:spcAft>
                <a:spcPts val="0"/>
              </a:spcAft>
            </a:pP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Fig. 2 Prototype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thermoelectric  converter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with a rated </a:t>
            </a:r>
            <a:endParaRPr lang="en-US" sz="1100" b="1" dirty="0" smtClean="0">
              <a:latin typeface="Arial" pitchFamily="34" charset="0"/>
              <a:ea typeface="Yandex Sans Text Light" charset="0"/>
            </a:endParaRPr>
          </a:p>
          <a:p>
            <a:pPr>
              <a:spcAft>
                <a:spcPts val="0"/>
              </a:spcAft>
            </a:pP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         power </a:t>
            </a:r>
            <a:r>
              <a:rPr lang="en-US" sz="1100" b="1" dirty="0" smtClean="0">
                <a:latin typeface="Arial" pitchFamily="34" charset="0"/>
                <a:ea typeface="Yandex Sans Text Light" charset="0"/>
              </a:rPr>
              <a:t>of 9 kW</a:t>
            </a:r>
            <a:endParaRPr lang="ru-RU" sz="1100" b="1" dirty="0">
              <a:latin typeface="Arial" pitchFamily="34" charset="0"/>
              <a:ea typeface="Yandex Sans Tex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5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9144000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Номер слайда 5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cs typeface="Arial" pitchFamily="34" charset="0"/>
              </a:defRPr>
            </a:lvl9pPr>
          </a:lstStyle>
          <a:p>
            <a:fld id="{BED73FD8-8CED-4A8D-AD94-2D4655113503}" type="slidenum">
              <a:rPr lang="ru-RU" altLang="ru-RU" smtClean="0">
                <a:latin typeface="Raleway" charset="-52"/>
              </a:rPr>
              <a:pPr/>
              <a:t>6</a:t>
            </a:fld>
            <a:endParaRPr lang="ru-RU" altLang="ru-RU">
              <a:latin typeface="Raleway" charset="-52"/>
            </a:endParaRPr>
          </a:p>
        </p:txBody>
      </p:sp>
      <p:sp>
        <p:nvSpPr>
          <p:cNvPr id="65540" name="Прямоугольник 1"/>
          <p:cNvSpPr>
            <a:spLocks noChangeArrowheads="1"/>
          </p:cNvSpPr>
          <p:nvPr/>
        </p:nvSpPr>
        <p:spPr bwMode="auto">
          <a:xfrm>
            <a:off x="431800" y="141288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400" b="1" dirty="0" smtClean="0"/>
              <a:t>85, </a:t>
            </a:r>
            <a:r>
              <a:rPr lang="en-US" altLang="ru-RU" sz="1400" b="1" dirty="0" err="1" smtClean="0"/>
              <a:t>Pobedy</a:t>
            </a:r>
            <a:r>
              <a:rPr lang="en-US" altLang="ru-RU" sz="1400" b="1" dirty="0" smtClean="0"/>
              <a:t> St., Belgorod, 308015, Russia</a:t>
            </a:r>
          </a:p>
          <a:p>
            <a:pPr eaLnBrk="0" hangingPunct="0"/>
            <a:r>
              <a:rPr lang="en-US" altLang="ru-RU" sz="1400" dirty="0" smtClean="0"/>
              <a:t>Federal State Autonomous Educational Institution of Higher Education ”Belgorod State University” </a:t>
            </a:r>
            <a:endParaRPr lang="en-US" altLang="ru-RU" sz="1400" dirty="0" smtClean="0"/>
          </a:p>
          <a:p>
            <a:pPr eaLnBrk="0" hangingPunct="0"/>
            <a:r>
              <a:rPr lang="ru-RU" altLang="ru-RU" sz="1400" dirty="0" smtClean="0"/>
              <a:t>т</a:t>
            </a:r>
            <a:r>
              <a:rPr lang="ru-RU" altLang="ru-RU" sz="1400" dirty="0"/>
              <a:t>. (4722) 30-12-11, ф. (4722) 30-10-12</a:t>
            </a:r>
          </a:p>
        </p:txBody>
      </p:sp>
      <p:grpSp>
        <p:nvGrpSpPr>
          <p:cNvPr id="65541" name="Группа 53"/>
          <p:cNvGrpSpPr>
            <a:grpSpLocks/>
          </p:cNvGrpSpPr>
          <p:nvPr/>
        </p:nvGrpSpPr>
        <p:grpSpPr bwMode="auto">
          <a:xfrm>
            <a:off x="476250" y="1176338"/>
            <a:ext cx="4914900" cy="1785937"/>
            <a:chOff x="523475" y="1607111"/>
            <a:chExt cx="4914869" cy="1784994"/>
          </a:xfrm>
        </p:grpSpPr>
        <p:grpSp>
          <p:nvGrpSpPr>
            <p:cNvPr id="65542" name="Группа 22"/>
            <p:cNvGrpSpPr>
              <a:grpSpLocks/>
            </p:cNvGrpSpPr>
            <p:nvPr/>
          </p:nvGrpSpPr>
          <p:grpSpPr bwMode="auto">
            <a:xfrm>
              <a:off x="523475" y="1615681"/>
              <a:ext cx="4914869" cy="1776424"/>
              <a:chOff x="1003300" y="3263651"/>
              <a:chExt cx="9318625" cy="3368112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1653437" y="3352692"/>
                <a:ext cx="8668488" cy="5836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110" b="1" spc="53" baseline="30000" dirty="0" err="1">
                    <a:latin typeface="맑은 고딕" pitchFamily="34" charset="-127"/>
                  </a:rPr>
                  <a:t>Belgorod.State.University</a:t>
                </a:r>
                <a:endParaRPr lang="en-US" sz="2110" b="1" spc="53" baseline="30000" dirty="0">
                  <a:latin typeface="맑은 고딕" pitchFamily="34" charset="-127"/>
                </a:endParaRPr>
              </a:p>
            </p:txBody>
          </p:sp>
          <p:pic>
            <p:nvPicPr>
              <p:cNvPr id="65563" name="Рисунок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3263651"/>
                <a:ext cx="488619" cy="488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64" name="Рисунок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3940447"/>
                <a:ext cx="488619" cy="488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65" name="Рисунок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4616970"/>
                <a:ext cx="488619" cy="488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66" name="Рисунок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5293493"/>
                <a:ext cx="488619" cy="498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67" name="Рисунок 2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5979417"/>
                <a:ext cx="488619" cy="488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Прямоугольник 29"/>
              <p:cNvSpPr/>
              <p:nvPr/>
            </p:nvSpPr>
            <p:spPr>
              <a:xfrm>
                <a:off x="1653437" y="6045141"/>
                <a:ext cx="8668488" cy="58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110" b="1" spc="53" baseline="30000" dirty="0" err="1">
                    <a:latin typeface="맑은 고딕" pitchFamily="34" charset="-127"/>
                  </a:rPr>
                  <a:t>BelgorodUniversity</a:t>
                </a:r>
                <a:endParaRPr lang="en-US" sz="2110" b="1" spc="53" baseline="30000" dirty="0">
                  <a:latin typeface="맑은 고딕" pitchFamily="34" charset="-127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1653437" y="5398351"/>
                <a:ext cx="8668488" cy="5866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110" b="1" spc="53" baseline="30000" dirty="0" err="1">
                    <a:latin typeface="맑은 고딕" pitchFamily="34" charset="-127"/>
                  </a:rPr>
                  <a:t>media_bsu</a:t>
                </a:r>
                <a:endParaRPr lang="en-US" sz="2110" b="1" spc="53" baseline="30000" dirty="0">
                  <a:latin typeface="맑은 고딕" pitchFamily="34" charset="-127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1653437" y="4715463"/>
                <a:ext cx="8668488" cy="58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110" b="1" spc="53" baseline="30000" dirty="0" err="1">
                    <a:latin typeface="맑은 고딕" pitchFamily="34" charset="-127"/>
                  </a:rPr>
                  <a:t>beluniversity</a:t>
                </a:r>
                <a:endParaRPr lang="en-US" sz="2110" b="1" spc="53" baseline="30000" dirty="0">
                  <a:latin typeface="맑은 고딕" pitchFamily="34" charset="-127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1653437" y="4077698"/>
                <a:ext cx="8668488" cy="5836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110" b="1" spc="53" baseline="30000" dirty="0" err="1">
                    <a:latin typeface="맑은 고딕" pitchFamily="34" charset="-127"/>
                  </a:rPr>
                  <a:t>niu_belgu</a:t>
                </a:r>
                <a:endParaRPr lang="en-US" sz="2110" b="1" spc="53" baseline="30000" dirty="0">
                  <a:latin typeface="맑은 고딕" pitchFamily="34" charset="-127"/>
                </a:endParaRPr>
              </a:p>
            </p:txBody>
          </p:sp>
        </p:grpSp>
        <p:grpSp>
          <p:nvGrpSpPr>
            <p:cNvPr id="65543" name="Группа 51"/>
            <p:cNvGrpSpPr>
              <a:grpSpLocks/>
            </p:cNvGrpSpPr>
            <p:nvPr/>
          </p:nvGrpSpPr>
          <p:grpSpPr bwMode="auto">
            <a:xfrm>
              <a:off x="577259" y="1607111"/>
              <a:ext cx="257175" cy="1690687"/>
              <a:chOff x="-1209675" y="1243013"/>
              <a:chExt cx="257175" cy="1690687"/>
            </a:xfrm>
          </p:grpSpPr>
          <p:grpSp>
            <p:nvGrpSpPr>
              <p:cNvPr id="65544" name="Group 8"/>
              <p:cNvGrpSpPr>
                <a:grpSpLocks noChangeAspect="1"/>
              </p:cNvGrpSpPr>
              <p:nvPr/>
            </p:nvGrpSpPr>
            <p:grpSpPr bwMode="auto">
              <a:xfrm>
                <a:off x="-1209675" y="1243013"/>
                <a:ext cx="257175" cy="258762"/>
                <a:chOff x="-762" y="783"/>
                <a:chExt cx="162" cy="163"/>
              </a:xfrm>
            </p:grpSpPr>
            <p:sp>
              <p:nvSpPr>
                <p:cNvPr id="65560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762" y="783"/>
                  <a:ext cx="162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61" name="Freeform 9"/>
                <p:cNvSpPr>
                  <a:spLocks/>
                </p:cNvSpPr>
                <p:nvPr/>
              </p:nvSpPr>
              <p:spPr bwMode="auto">
                <a:xfrm>
                  <a:off x="-763" y="783"/>
                  <a:ext cx="162" cy="163"/>
                </a:xfrm>
                <a:custGeom>
                  <a:avLst/>
                  <a:gdLst>
                    <a:gd name="T0" fmla="*/ 205 w 156"/>
                    <a:gd name="T1" fmla="*/ 0 h 156"/>
                    <a:gd name="T2" fmla="*/ 32 w 156"/>
                    <a:gd name="T3" fmla="*/ 0 h 156"/>
                    <a:gd name="T4" fmla="*/ 0 w 156"/>
                    <a:gd name="T5" fmla="*/ 32 h 156"/>
                    <a:gd name="T6" fmla="*/ 0 w 156"/>
                    <a:gd name="T7" fmla="*/ 219 h 156"/>
                    <a:gd name="T8" fmla="*/ 32 w 156"/>
                    <a:gd name="T9" fmla="*/ 253 h 156"/>
                    <a:gd name="T10" fmla="*/ 116 w 156"/>
                    <a:gd name="T11" fmla="*/ 253 h 156"/>
                    <a:gd name="T12" fmla="*/ 117 w 156"/>
                    <a:gd name="T13" fmla="*/ 162 h 156"/>
                    <a:gd name="T14" fmla="*/ 96 w 156"/>
                    <a:gd name="T15" fmla="*/ 162 h 156"/>
                    <a:gd name="T16" fmla="*/ 90 w 156"/>
                    <a:gd name="T17" fmla="*/ 157 h 156"/>
                    <a:gd name="T18" fmla="*/ 90 w 156"/>
                    <a:gd name="T19" fmla="*/ 129 h 156"/>
                    <a:gd name="T20" fmla="*/ 96 w 156"/>
                    <a:gd name="T21" fmla="*/ 122 h 156"/>
                    <a:gd name="T22" fmla="*/ 116 w 156"/>
                    <a:gd name="T23" fmla="*/ 122 h 156"/>
                    <a:gd name="T24" fmla="*/ 116 w 156"/>
                    <a:gd name="T25" fmla="*/ 95 h 156"/>
                    <a:gd name="T26" fmla="*/ 163 w 156"/>
                    <a:gd name="T27" fmla="*/ 42 h 156"/>
                    <a:gd name="T28" fmla="*/ 185 w 156"/>
                    <a:gd name="T29" fmla="*/ 42 h 156"/>
                    <a:gd name="T30" fmla="*/ 191 w 156"/>
                    <a:gd name="T31" fmla="*/ 50 h 156"/>
                    <a:gd name="T32" fmla="*/ 191 w 156"/>
                    <a:gd name="T33" fmla="*/ 74 h 156"/>
                    <a:gd name="T34" fmla="*/ 185 w 156"/>
                    <a:gd name="T35" fmla="*/ 78 h 156"/>
                    <a:gd name="T36" fmla="*/ 171 w 156"/>
                    <a:gd name="T37" fmla="*/ 78 h 156"/>
                    <a:gd name="T38" fmla="*/ 155 w 156"/>
                    <a:gd name="T39" fmla="*/ 98 h 156"/>
                    <a:gd name="T40" fmla="*/ 155 w 156"/>
                    <a:gd name="T41" fmla="*/ 122 h 156"/>
                    <a:gd name="T42" fmla="*/ 187 w 156"/>
                    <a:gd name="T43" fmla="*/ 122 h 156"/>
                    <a:gd name="T44" fmla="*/ 192 w 156"/>
                    <a:gd name="T45" fmla="*/ 129 h 156"/>
                    <a:gd name="T46" fmla="*/ 188 w 156"/>
                    <a:gd name="T47" fmla="*/ 157 h 156"/>
                    <a:gd name="T48" fmla="*/ 184 w 156"/>
                    <a:gd name="T49" fmla="*/ 162 h 156"/>
                    <a:gd name="T50" fmla="*/ 155 w 156"/>
                    <a:gd name="T51" fmla="*/ 162 h 156"/>
                    <a:gd name="T52" fmla="*/ 155 w 156"/>
                    <a:gd name="T53" fmla="*/ 253 h 156"/>
                    <a:gd name="T54" fmla="*/ 205 w 156"/>
                    <a:gd name="T55" fmla="*/ 253 h 156"/>
                    <a:gd name="T56" fmla="*/ 236 w 156"/>
                    <a:gd name="T57" fmla="*/ 219 h 156"/>
                    <a:gd name="T58" fmla="*/ 236 w 156"/>
                    <a:gd name="T59" fmla="*/ 32 h 156"/>
                    <a:gd name="T60" fmla="*/ 205 w 156"/>
                    <a:gd name="T61" fmla="*/ 0 h 15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56" h="156">
                      <a:moveTo>
                        <a:pt x="135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0" y="0"/>
                        <a:pt x="0" y="10"/>
                        <a:pt x="0" y="21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cubicBezTo>
                        <a:pt x="0" y="146"/>
                        <a:pt x="10" y="156"/>
                        <a:pt x="21" y="156"/>
                      </a:cubicBezTo>
                      <a:cubicBezTo>
                        <a:pt x="77" y="156"/>
                        <a:pt x="77" y="156"/>
                        <a:pt x="77" y="156"/>
                      </a:cubicBezTo>
                      <a:cubicBezTo>
                        <a:pt x="78" y="100"/>
                        <a:pt x="78" y="100"/>
                        <a:pt x="78" y="100"/>
                      </a:cubicBezTo>
                      <a:cubicBezTo>
                        <a:pt x="63" y="100"/>
                        <a:pt x="63" y="100"/>
                        <a:pt x="63" y="100"/>
                      </a:cubicBezTo>
                      <a:cubicBezTo>
                        <a:pt x="61" y="100"/>
                        <a:pt x="60" y="99"/>
                        <a:pt x="60" y="97"/>
                      </a:cubicBezTo>
                      <a:cubicBezTo>
                        <a:pt x="60" y="79"/>
                        <a:pt x="60" y="79"/>
                        <a:pt x="60" y="79"/>
                      </a:cubicBezTo>
                      <a:cubicBezTo>
                        <a:pt x="60" y="77"/>
                        <a:pt x="61" y="75"/>
                        <a:pt x="63" y="75"/>
                      </a:cubicBezTo>
                      <a:cubicBezTo>
                        <a:pt x="77" y="75"/>
                        <a:pt x="77" y="75"/>
                        <a:pt x="77" y="75"/>
                      </a:cubicBezTo>
                      <a:cubicBezTo>
                        <a:pt x="77" y="58"/>
                        <a:pt x="77" y="58"/>
                        <a:pt x="77" y="58"/>
                      </a:cubicBezTo>
                      <a:cubicBezTo>
                        <a:pt x="77" y="38"/>
                        <a:pt x="90" y="27"/>
                        <a:pt x="108" y="27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24" y="27"/>
                        <a:pt x="126" y="29"/>
                        <a:pt x="126" y="31"/>
                      </a:cubicBezTo>
                      <a:cubicBezTo>
                        <a:pt x="126" y="46"/>
                        <a:pt x="126" y="46"/>
                        <a:pt x="126" y="46"/>
                      </a:cubicBezTo>
                      <a:cubicBezTo>
                        <a:pt x="126" y="48"/>
                        <a:pt x="124" y="49"/>
                        <a:pt x="122" y="49"/>
                      </a:cubicBezTo>
                      <a:cubicBezTo>
                        <a:pt x="113" y="49"/>
                        <a:pt x="113" y="49"/>
                        <a:pt x="113" y="49"/>
                      </a:cubicBezTo>
                      <a:cubicBezTo>
                        <a:pt x="104" y="49"/>
                        <a:pt x="102" y="54"/>
                        <a:pt x="102" y="60"/>
                      </a:cubicBezTo>
                      <a:cubicBezTo>
                        <a:pt x="102" y="75"/>
                        <a:pt x="102" y="75"/>
                        <a:pt x="102" y="75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cubicBezTo>
                        <a:pt x="125" y="75"/>
                        <a:pt x="127" y="77"/>
                        <a:pt x="127" y="79"/>
                      </a:cubicBezTo>
                      <a:cubicBezTo>
                        <a:pt x="124" y="97"/>
                        <a:pt x="124" y="97"/>
                        <a:pt x="124" y="97"/>
                      </a:cubicBezTo>
                      <a:cubicBezTo>
                        <a:pt x="124" y="99"/>
                        <a:pt x="123" y="100"/>
                        <a:pt x="121" y="100"/>
                      </a:cubicBezTo>
                      <a:cubicBezTo>
                        <a:pt x="102" y="100"/>
                        <a:pt x="102" y="100"/>
                        <a:pt x="102" y="100"/>
                      </a:cubicBezTo>
                      <a:cubicBezTo>
                        <a:pt x="102" y="156"/>
                        <a:pt x="102" y="156"/>
                        <a:pt x="102" y="156"/>
                      </a:cubicBezTo>
                      <a:cubicBezTo>
                        <a:pt x="135" y="156"/>
                        <a:pt x="135" y="156"/>
                        <a:pt x="135" y="156"/>
                      </a:cubicBezTo>
                      <a:cubicBezTo>
                        <a:pt x="147" y="156"/>
                        <a:pt x="156" y="146"/>
                        <a:pt x="156" y="135"/>
                      </a:cubicBezTo>
                      <a:cubicBezTo>
                        <a:pt x="156" y="21"/>
                        <a:pt x="156" y="21"/>
                        <a:pt x="156" y="21"/>
                      </a:cubicBezTo>
                      <a:cubicBezTo>
                        <a:pt x="156" y="10"/>
                        <a:pt x="147" y="0"/>
                        <a:pt x="135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5545" name="Group 12"/>
              <p:cNvGrpSpPr>
                <a:grpSpLocks noChangeAspect="1"/>
              </p:cNvGrpSpPr>
              <p:nvPr/>
            </p:nvGrpSpPr>
            <p:grpSpPr bwMode="auto">
              <a:xfrm>
                <a:off x="-1209675" y="1600200"/>
                <a:ext cx="257175" cy="258763"/>
                <a:chOff x="-762" y="1008"/>
                <a:chExt cx="162" cy="163"/>
              </a:xfrm>
            </p:grpSpPr>
            <p:sp>
              <p:nvSpPr>
                <p:cNvPr id="65558" name="AutoShape 1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762" y="1008"/>
                  <a:ext cx="162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9" name="Freeform 13"/>
                <p:cNvSpPr>
                  <a:spLocks noEditPoints="1"/>
                </p:cNvSpPr>
                <p:nvPr/>
              </p:nvSpPr>
              <p:spPr bwMode="auto">
                <a:xfrm>
                  <a:off x="-763" y="1008"/>
                  <a:ext cx="163" cy="163"/>
                </a:xfrm>
                <a:custGeom>
                  <a:avLst/>
                  <a:gdLst>
                    <a:gd name="T0" fmla="*/ 202 w 157"/>
                    <a:gd name="T1" fmla="*/ 0 h 156"/>
                    <a:gd name="T2" fmla="*/ 33 w 157"/>
                    <a:gd name="T3" fmla="*/ 0 h 156"/>
                    <a:gd name="T4" fmla="*/ 0 w 157"/>
                    <a:gd name="T5" fmla="*/ 34 h 156"/>
                    <a:gd name="T6" fmla="*/ 0 w 157"/>
                    <a:gd name="T7" fmla="*/ 215 h 156"/>
                    <a:gd name="T8" fmla="*/ 33 w 157"/>
                    <a:gd name="T9" fmla="*/ 253 h 156"/>
                    <a:gd name="T10" fmla="*/ 202 w 157"/>
                    <a:gd name="T11" fmla="*/ 253 h 156"/>
                    <a:gd name="T12" fmla="*/ 236 w 157"/>
                    <a:gd name="T13" fmla="*/ 215 h 156"/>
                    <a:gd name="T14" fmla="*/ 236 w 157"/>
                    <a:gd name="T15" fmla="*/ 34 h 156"/>
                    <a:gd name="T16" fmla="*/ 202 w 157"/>
                    <a:gd name="T17" fmla="*/ 0 h 156"/>
                    <a:gd name="T18" fmla="*/ 186 w 157"/>
                    <a:gd name="T19" fmla="*/ 90 h 156"/>
                    <a:gd name="T20" fmla="*/ 186 w 157"/>
                    <a:gd name="T21" fmla="*/ 94 h 156"/>
                    <a:gd name="T22" fmla="*/ 97 w 157"/>
                    <a:gd name="T23" fmla="*/ 195 h 156"/>
                    <a:gd name="T24" fmla="*/ 36 w 157"/>
                    <a:gd name="T25" fmla="*/ 184 h 156"/>
                    <a:gd name="T26" fmla="*/ 36 w 157"/>
                    <a:gd name="T27" fmla="*/ 181 h 156"/>
                    <a:gd name="T28" fmla="*/ 82 w 157"/>
                    <a:gd name="T29" fmla="*/ 166 h 156"/>
                    <a:gd name="T30" fmla="*/ 42 w 157"/>
                    <a:gd name="T31" fmla="*/ 141 h 156"/>
                    <a:gd name="T32" fmla="*/ 44 w 157"/>
                    <a:gd name="T33" fmla="*/ 141 h 156"/>
                    <a:gd name="T34" fmla="*/ 73 w 157"/>
                    <a:gd name="T35" fmla="*/ 144 h 156"/>
                    <a:gd name="T36" fmla="*/ 37 w 157"/>
                    <a:gd name="T37" fmla="*/ 107 h 156"/>
                    <a:gd name="T38" fmla="*/ 38 w 157"/>
                    <a:gd name="T39" fmla="*/ 107 h 156"/>
                    <a:gd name="T40" fmla="*/ 63 w 157"/>
                    <a:gd name="T41" fmla="*/ 113 h 156"/>
                    <a:gd name="T42" fmla="*/ 46 w 157"/>
                    <a:gd name="T43" fmla="*/ 62 h 156"/>
                    <a:gd name="T44" fmla="*/ 116 w 157"/>
                    <a:gd name="T45" fmla="*/ 99 h 156"/>
                    <a:gd name="T46" fmla="*/ 116 w 157"/>
                    <a:gd name="T47" fmla="*/ 95 h 156"/>
                    <a:gd name="T48" fmla="*/ 151 w 157"/>
                    <a:gd name="T49" fmla="*/ 56 h 156"/>
                    <a:gd name="T50" fmla="*/ 172 w 157"/>
                    <a:gd name="T51" fmla="*/ 63 h 156"/>
                    <a:gd name="T52" fmla="*/ 175 w 157"/>
                    <a:gd name="T53" fmla="*/ 63 h 156"/>
                    <a:gd name="T54" fmla="*/ 196 w 157"/>
                    <a:gd name="T55" fmla="*/ 56 h 156"/>
                    <a:gd name="T56" fmla="*/ 197 w 157"/>
                    <a:gd name="T57" fmla="*/ 56 h 156"/>
                    <a:gd name="T58" fmla="*/ 183 w 157"/>
                    <a:gd name="T59" fmla="*/ 75 h 156"/>
                    <a:gd name="T60" fmla="*/ 183 w 157"/>
                    <a:gd name="T61" fmla="*/ 75 h 156"/>
                    <a:gd name="T62" fmla="*/ 199 w 157"/>
                    <a:gd name="T63" fmla="*/ 71 h 156"/>
                    <a:gd name="T64" fmla="*/ 199 w 157"/>
                    <a:gd name="T65" fmla="*/ 71 h 156"/>
                    <a:gd name="T66" fmla="*/ 186 w 157"/>
                    <a:gd name="T67" fmla="*/ 90 h 15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7" h="156">
                      <a:moveTo>
                        <a:pt x="134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0" y="0"/>
                        <a:pt x="0" y="23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3"/>
                        <a:pt x="0" y="156"/>
                        <a:pt x="22" y="156"/>
                      </a:cubicBezTo>
                      <a:cubicBezTo>
                        <a:pt x="134" y="156"/>
                        <a:pt x="134" y="156"/>
                        <a:pt x="134" y="156"/>
                      </a:cubicBezTo>
                      <a:cubicBezTo>
                        <a:pt x="134" y="156"/>
                        <a:pt x="157" y="156"/>
                        <a:pt x="157" y="133"/>
                      </a:cubicBezTo>
                      <a:cubicBezTo>
                        <a:pt x="157" y="23"/>
                        <a:pt x="157" y="23"/>
                        <a:pt x="157" y="23"/>
                      </a:cubicBezTo>
                      <a:cubicBezTo>
                        <a:pt x="157" y="23"/>
                        <a:pt x="157" y="0"/>
                        <a:pt x="134" y="0"/>
                      </a:cubicBezTo>
                      <a:close/>
                      <a:moveTo>
                        <a:pt x="123" y="55"/>
                      </a:moveTo>
                      <a:cubicBezTo>
                        <a:pt x="123" y="57"/>
                        <a:pt x="123" y="57"/>
                        <a:pt x="123" y="57"/>
                      </a:cubicBezTo>
                      <a:cubicBezTo>
                        <a:pt x="123" y="92"/>
                        <a:pt x="97" y="121"/>
                        <a:pt x="64" y="121"/>
                      </a:cubicBezTo>
                      <a:cubicBezTo>
                        <a:pt x="44" y="121"/>
                        <a:pt x="30" y="118"/>
                        <a:pt x="25" y="113"/>
                      </a:cubicBezTo>
                      <a:cubicBezTo>
                        <a:pt x="24" y="113"/>
                        <a:pt x="25" y="112"/>
                        <a:pt x="25" y="112"/>
                      </a:cubicBezTo>
                      <a:cubicBezTo>
                        <a:pt x="40" y="111"/>
                        <a:pt x="49" y="107"/>
                        <a:pt x="55" y="102"/>
                      </a:cubicBezTo>
                      <a:cubicBezTo>
                        <a:pt x="43" y="102"/>
                        <a:pt x="34" y="99"/>
                        <a:pt x="30" y="87"/>
                      </a:cubicBezTo>
                      <a:cubicBezTo>
                        <a:pt x="30" y="87"/>
                        <a:pt x="30" y="87"/>
                        <a:pt x="31" y="87"/>
                      </a:cubicBezTo>
                      <a:cubicBezTo>
                        <a:pt x="36" y="90"/>
                        <a:pt x="41" y="89"/>
                        <a:pt x="49" y="89"/>
                      </a:cubicBezTo>
                      <a:cubicBezTo>
                        <a:pt x="40" y="87"/>
                        <a:pt x="29" y="78"/>
                        <a:pt x="26" y="66"/>
                      </a:cubicBezTo>
                      <a:cubicBezTo>
                        <a:pt x="26" y="66"/>
                        <a:pt x="26" y="66"/>
                        <a:pt x="27" y="66"/>
                      </a:cubicBezTo>
                      <a:cubicBezTo>
                        <a:pt x="31" y="69"/>
                        <a:pt x="36" y="70"/>
                        <a:pt x="41" y="70"/>
                      </a:cubicBezTo>
                      <a:cubicBezTo>
                        <a:pt x="33" y="64"/>
                        <a:pt x="25" y="52"/>
                        <a:pt x="32" y="38"/>
                      </a:cubicBezTo>
                      <a:cubicBezTo>
                        <a:pt x="44" y="51"/>
                        <a:pt x="55" y="57"/>
                        <a:pt x="77" y="61"/>
                      </a:cubicBezTo>
                      <a:cubicBezTo>
                        <a:pt x="77" y="58"/>
                        <a:pt x="77" y="58"/>
                        <a:pt x="77" y="58"/>
                      </a:cubicBezTo>
                      <a:cubicBezTo>
                        <a:pt x="77" y="45"/>
                        <a:pt x="87" y="34"/>
                        <a:pt x="100" y="34"/>
                      </a:cubicBezTo>
                      <a:cubicBezTo>
                        <a:pt x="105" y="34"/>
                        <a:pt x="112" y="38"/>
                        <a:pt x="114" y="39"/>
                      </a:cubicBezTo>
                      <a:cubicBezTo>
                        <a:pt x="115" y="40"/>
                        <a:pt x="116" y="40"/>
                        <a:pt x="116" y="39"/>
                      </a:cubicBezTo>
                      <a:cubicBezTo>
                        <a:pt x="120" y="38"/>
                        <a:pt x="125" y="36"/>
                        <a:pt x="130" y="34"/>
                      </a:cubicBezTo>
                      <a:cubicBezTo>
                        <a:pt x="130" y="34"/>
                        <a:pt x="131" y="34"/>
                        <a:pt x="131" y="34"/>
                      </a:cubicBezTo>
                      <a:cubicBezTo>
                        <a:pt x="129" y="39"/>
                        <a:pt x="126" y="43"/>
                        <a:pt x="121" y="47"/>
                      </a:cubicBezTo>
                      <a:cubicBezTo>
                        <a:pt x="121" y="47"/>
                        <a:pt x="121" y="47"/>
                        <a:pt x="121" y="47"/>
                      </a:cubicBezTo>
                      <a:cubicBezTo>
                        <a:pt x="132" y="44"/>
                        <a:pt x="132" y="44"/>
                        <a:pt x="132" y="44"/>
                      </a:cubicBezTo>
                      <a:cubicBezTo>
                        <a:pt x="132" y="44"/>
                        <a:pt x="132" y="44"/>
                        <a:pt x="132" y="44"/>
                      </a:cubicBezTo>
                      <a:cubicBezTo>
                        <a:pt x="131" y="48"/>
                        <a:pt x="128" y="53"/>
                        <a:pt x="123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5546" name="Group 16"/>
              <p:cNvGrpSpPr>
                <a:grpSpLocks noChangeAspect="1"/>
              </p:cNvGrpSpPr>
              <p:nvPr/>
            </p:nvGrpSpPr>
            <p:grpSpPr bwMode="auto">
              <a:xfrm>
                <a:off x="-1209675" y="1957388"/>
                <a:ext cx="257175" cy="258762"/>
                <a:chOff x="-762" y="1233"/>
                <a:chExt cx="162" cy="163"/>
              </a:xfrm>
            </p:grpSpPr>
            <p:sp>
              <p:nvSpPr>
                <p:cNvPr id="65556" name="AutoShape 1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762" y="1233"/>
                  <a:ext cx="162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7" name="Freeform 17"/>
                <p:cNvSpPr>
                  <a:spLocks noEditPoints="1"/>
                </p:cNvSpPr>
                <p:nvPr/>
              </p:nvSpPr>
              <p:spPr bwMode="auto">
                <a:xfrm>
                  <a:off x="-763" y="1233"/>
                  <a:ext cx="163" cy="163"/>
                </a:xfrm>
                <a:custGeom>
                  <a:avLst/>
                  <a:gdLst>
                    <a:gd name="T0" fmla="*/ 202 w 157"/>
                    <a:gd name="T1" fmla="*/ 0 h 156"/>
                    <a:gd name="T2" fmla="*/ 33 w 157"/>
                    <a:gd name="T3" fmla="*/ 0 h 156"/>
                    <a:gd name="T4" fmla="*/ 0 w 157"/>
                    <a:gd name="T5" fmla="*/ 34 h 156"/>
                    <a:gd name="T6" fmla="*/ 0 w 157"/>
                    <a:gd name="T7" fmla="*/ 215 h 156"/>
                    <a:gd name="T8" fmla="*/ 33 w 157"/>
                    <a:gd name="T9" fmla="*/ 253 h 156"/>
                    <a:gd name="T10" fmla="*/ 202 w 157"/>
                    <a:gd name="T11" fmla="*/ 253 h 156"/>
                    <a:gd name="T12" fmla="*/ 236 w 157"/>
                    <a:gd name="T13" fmla="*/ 215 h 156"/>
                    <a:gd name="T14" fmla="*/ 236 w 157"/>
                    <a:gd name="T15" fmla="*/ 34 h 156"/>
                    <a:gd name="T16" fmla="*/ 202 w 157"/>
                    <a:gd name="T17" fmla="*/ 0 h 156"/>
                    <a:gd name="T18" fmla="*/ 183 w 157"/>
                    <a:gd name="T19" fmla="*/ 141 h 156"/>
                    <a:gd name="T20" fmla="*/ 199 w 157"/>
                    <a:gd name="T21" fmla="*/ 159 h 156"/>
                    <a:gd name="T22" fmla="*/ 205 w 157"/>
                    <a:gd name="T23" fmla="*/ 169 h 156"/>
                    <a:gd name="T24" fmla="*/ 202 w 157"/>
                    <a:gd name="T25" fmla="*/ 179 h 156"/>
                    <a:gd name="T26" fmla="*/ 176 w 157"/>
                    <a:gd name="T27" fmla="*/ 179 h 156"/>
                    <a:gd name="T28" fmla="*/ 160 w 157"/>
                    <a:gd name="T29" fmla="*/ 171 h 156"/>
                    <a:gd name="T30" fmla="*/ 150 w 157"/>
                    <a:gd name="T31" fmla="*/ 161 h 156"/>
                    <a:gd name="T32" fmla="*/ 145 w 157"/>
                    <a:gd name="T33" fmla="*/ 155 h 156"/>
                    <a:gd name="T34" fmla="*/ 136 w 157"/>
                    <a:gd name="T35" fmla="*/ 159 h 156"/>
                    <a:gd name="T36" fmla="*/ 133 w 157"/>
                    <a:gd name="T37" fmla="*/ 170 h 156"/>
                    <a:gd name="T38" fmla="*/ 125 w 157"/>
                    <a:gd name="T39" fmla="*/ 179 h 156"/>
                    <a:gd name="T40" fmla="*/ 88 w 157"/>
                    <a:gd name="T41" fmla="*/ 170 h 156"/>
                    <a:gd name="T42" fmla="*/ 64 w 157"/>
                    <a:gd name="T43" fmla="*/ 145 h 156"/>
                    <a:gd name="T44" fmla="*/ 32 w 157"/>
                    <a:gd name="T45" fmla="*/ 84 h 156"/>
                    <a:gd name="T46" fmla="*/ 35 w 157"/>
                    <a:gd name="T47" fmla="*/ 75 h 156"/>
                    <a:gd name="T48" fmla="*/ 62 w 157"/>
                    <a:gd name="T49" fmla="*/ 75 h 156"/>
                    <a:gd name="T50" fmla="*/ 67 w 157"/>
                    <a:gd name="T51" fmla="*/ 80 h 156"/>
                    <a:gd name="T52" fmla="*/ 84 w 157"/>
                    <a:gd name="T53" fmla="*/ 114 h 156"/>
                    <a:gd name="T54" fmla="*/ 90 w 157"/>
                    <a:gd name="T55" fmla="*/ 123 h 156"/>
                    <a:gd name="T56" fmla="*/ 98 w 157"/>
                    <a:gd name="T57" fmla="*/ 122 h 156"/>
                    <a:gd name="T58" fmla="*/ 101 w 157"/>
                    <a:gd name="T59" fmla="*/ 113 h 156"/>
                    <a:gd name="T60" fmla="*/ 101 w 157"/>
                    <a:gd name="T61" fmla="*/ 90 h 156"/>
                    <a:gd name="T62" fmla="*/ 90 w 157"/>
                    <a:gd name="T63" fmla="*/ 78 h 156"/>
                    <a:gd name="T64" fmla="*/ 88 w 157"/>
                    <a:gd name="T65" fmla="*/ 75 h 156"/>
                    <a:gd name="T66" fmla="*/ 98 w 157"/>
                    <a:gd name="T67" fmla="*/ 72 h 156"/>
                    <a:gd name="T68" fmla="*/ 126 w 157"/>
                    <a:gd name="T69" fmla="*/ 72 h 156"/>
                    <a:gd name="T70" fmla="*/ 133 w 157"/>
                    <a:gd name="T71" fmla="*/ 80 h 156"/>
                    <a:gd name="T72" fmla="*/ 133 w 157"/>
                    <a:gd name="T73" fmla="*/ 114 h 156"/>
                    <a:gd name="T74" fmla="*/ 138 w 157"/>
                    <a:gd name="T75" fmla="*/ 123 h 156"/>
                    <a:gd name="T76" fmla="*/ 144 w 157"/>
                    <a:gd name="T77" fmla="*/ 122 h 156"/>
                    <a:gd name="T78" fmla="*/ 158 w 157"/>
                    <a:gd name="T79" fmla="*/ 95 h 156"/>
                    <a:gd name="T80" fmla="*/ 164 w 157"/>
                    <a:gd name="T81" fmla="*/ 80 h 156"/>
                    <a:gd name="T82" fmla="*/ 170 w 157"/>
                    <a:gd name="T83" fmla="*/ 75 h 156"/>
                    <a:gd name="T84" fmla="*/ 199 w 157"/>
                    <a:gd name="T85" fmla="*/ 75 h 156"/>
                    <a:gd name="T86" fmla="*/ 202 w 157"/>
                    <a:gd name="T87" fmla="*/ 75 h 156"/>
                    <a:gd name="T88" fmla="*/ 207 w 157"/>
                    <a:gd name="T89" fmla="*/ 84 h 156"/>
                    <a:gd name="T90" fmla="*/ 195 w 157"/>
                    <a:gd name="T91" fmla="*/ 104 h 156"/>
                    <a:gd name="T92" fmla="*/ 182 w 157"/>
                    <a:gd name="T93" fmla="*/ 124 h 156"/>
                    <a:gd name="T94" fmla="*/ 183 w 157"/>
                    <a:gd name="T95" fmla="*/ 141 h 15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57" h="156">
                      <a:moveTo>
                        <a:pt x="134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0" y="0"/>
                        <a:pt x="0" y="23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3"/>
                        <a:pt x="0" y="156"/>
                        <a:pt x="22" y="156"/>
                      </a:cubicBezTo>
                      <a:cubicBezTo>
                        <a:pt x="134" y="156"/>
                        <a:pt x="134" y="156"/>
                        <a:pt x="134" y="156"/>
                      </a:cubicBezTo>
                      <a:cubicBezTo>
                        <a:pt x="134" y="156"/>
                        <a:pt x="157" y="156"/>
                        <a:pt x="157" y="133"/>
                      </a:cubicBezTo>
                      <a:cubicBezTo>
                        <a:pt x="157" y="23"/>
                        <a:pt x="157" y="23"/>
                        <a:pt x="157" y="23"/>
                      </a:cubicBezTo>
                      <a:cubicBezTo>
                        <a:pt x="157" y="23"/>
                        <a:pt x="157" y="0"/>
                        <a:pt x="134" y="0"/>
                      </a:cubicBezTo>
                      <a:close/>
                      <a:moveTo>
                        <a:pt x="121" y="87"/>
                      </a:moveTo>
                      <a:cubicBezTo>
                        <a:pt x="125" y="90"/>
                        <a:pt x="129" y="94"/>
                        <a:pt x="132" y="98"/>
                      </a:cubicBezTo>
                      <a:cubicBezTo>
                        <a:pt x="134" y="100"/>
                        <a:pt x="135" y="102"/>
                        <a:pt x="136" y="104"/>
                      </a:cubicBezTo>
                      <a:cubicBezTo>
                        <a:pt x="138" y="107"/>
                        <a:pt x="136" y="111"/>
                        <a:pt x="134" y="111"/>
                      </a:cubicBezTo>
                      <a:cubicBezTo>
                        <a:pt x="117" y="111"/>
                        <a:pt x="117" y="111"/>
                        <a:pt x="117" y="111"/>
                      </a:cubicBezTo>
                      <a:cubicBezTo>
                        <a:pt x="112" y="111"/>
                        <a:pt x="109" y="109"/>
                        <a:pt x="106" y="106"/>
                      </a:cubicBezTo>
                      <a:cubicBezTo>
                        <a:pt x="103" y="104"/>
                        <a:pt x="101" y="101"/>
                        <a:pt x="99" y="99"/>
                      </a:cubicBezTo>
                      <a:cubicBezTo>
                        <a:pt x="98" y="98"/>
                        <a:pt x="97" y="97"/>
                        <a:pt x="96" y="96"/>
                      </a:cubicBezTo>
                      <a:cubicBezTo>
                        <a:pt x="93" y="95"/>
                        <a:pt x="91" y="95"/>
                        <a:pt x="90" y="98"/>
                      </a:cubicBezTo>
                      <a:cubicBezTo>
                        <a:pt x="89" y="100"/>
                        <a:pt x="88" y="103"/>
                        <a:pt x="88" y="105"/>
                      </a:cubicBezTo>
                      <a:cubicBezTo>
                        <a:pt x="88" y="109"/>
                        <a:pt x="87" y="111"/>
                        <a:pt x="83" y="111"/>
                      </a:cubicBezTo>
                      <a:cubicBezTo>
                        <a:pt x="74" y="111"/>
                        <a:pt x="66" y="110"/>
                        <a:pt x="59" y="105"/>
                      </a:cubicBezTo>
                      <a:cubicBezTo>
                        <a:pt x="52" y="102"/>
                        <a:pt x="47" y="96"/>
                        <a:pt x="42" y="90"/>
                      </a:cubicBezTo>
                      <a:cubicBezTo>
                        <a:pt x="33" y="78"/>
                        <a:pt x="27" y="65"/>
                        <a:pt x="21" y="52"/>
                      </a:cubicBezTo>
                      <a:cubicBezTo>
                        <a:pt x="19" y="49"/>
                        <a:pt x="20" y="47"/>
                        <a:pt x="24" y="47"/>
                      </a:cubicBezTo>
                      <a:cubicBezTo>
                        <a:pt x="29" y="47"/>
                        <a:pt x="35" y="47"/>
                        <a:pt x="40" y="47"/>
                      </a:cubicBezTo>
                      <a:cubicBezTo>
                        <a:pt x="42" y="47"/>
                        <a:pt x="44" y="48"/>
                        <a:pt x="45" y="50"/>
                      </a:cubicBezTo>
                      <a:cubicBezTo>
                        <a:pt x="48" y="58"/>
                        <a:pt x="52" y="65"/>
                        <a:pt x="56" y="71"/>
                      </a:cubicBezTo>
                      <a:cubicBezTo>
                        <a:pt x="57" y="73"/>
                        <a:pt x="59" y="75"/>
                        <a:pt x="60" y="76"/>
                      </a:cubicBezTo>
                      <a:cubicBezTo>
                        <a:pt x="62" y="77"/>
                        <a:pt x="64" y="77"/>
                        <a:pt x="65" y="75"/>
                      </a:cubicBezTo>
                      <a:cubicBezTo>
                        <a:pt x="65" y="73"/>
                        <a:pt x="66" y="72"/>
                        <a:pt x="66" y="70"/>
                      </a:cubicBezTo>
                      <a:cubicBezTo>
                        <a:pt x="66" y="65"/>
                        <a:pt x="66" y="60"/>
                        <a:pt x="66" y="55"/>
                      </a:cubicBezTo>
                      <a:cubicBezTo>
                        <a:pt x="65" y="52"/>
                        <a:pt x="63" y="50"/>
                        <a:pt x="60" y="49"/>
                      </a:cubicBezTo>
                      <a:cubicBezTo>
                        <a:pt x="58" y="49"/>
                        <a:pt x="59" y="48"/>
                        <a:pt x="59" y="47"/>
                      </a:cubicBezTo>
                      <a:cubicBezTo>
                        <a:pt x="61" y="46"/>
                        <a:pt x="62" y="45"/>
                        <a:pt x="65" y="45"/>
                      </a:cubicBezTo>
                      <a:cubicBezTo>
                        <a:pt x="84" y="45"/>
                        <a:pt x="84" y="45"/>
                        <a:pt x="84" y="45"/>
                      </a:cubicBezTo>
                      <a:cubicBezTo>
                        <a:pt x="87" y="45"/>
                        <a:pt x="88" y="47"/>
                        <a:pt x="88" y="50"/>
                      </a:cubicBezTo>
                      <a:cubicBezTo>
                        <a:pt x="88" y="71"/>
                        <a:pt x="88" y="71"/>
                        <a:pt x="88" y="71"/>
                      </a:cubicBezTo>
                      <a:cubicBezTo>
                        <a:pt x="88" y="72"/>
                        <a:pt x="89" y="76"/>
                        <a:pt x="91" y="76"/>
                      </a:cubicBezTo>
                      <a:cubicBezTo>
                        <a:pt x="93" y="77"/>
                        <a:pt x="94" y="76"/>
                        <a:pt x="95" y="75"/>
                      </a:cubicBezTo>
                      <a:cubicBezTo>
                        <a:pt x="99" y="70"/>
                        <a:pt x="103" y="64"/>
                        <a:pt x="105" y="58"/>
                      </a:cubicBezTo>
                      <a:cubicBezTo>
                        <a:pt x="107" y="55"/>
                        <a:pt x="108" y="53"/>
                        <a:pt x="109" y="50"/>
                      </a:cubicBezTo>
                      <a:cubicBezTo>
                        <a:pt x="110" y="48"/>
                        <a:pt x="111" y="47"/>
                        <a:pt x="113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2" y="47"/>
                        <a:pt x="133" y="47"/>
                        <a:pt x="134" y="47"/>
                      </a:cubicBezTo>
                      <a:cubicBezTo>
                        <a:pt x="137" y="47"/>
                        <a:pt x="138" y="49"/>
                        <a:pt x="137" y="52"/>
                      </a:cubicBezTo>
                      <a:cubicBezTo>
                        <a:pt x="135" y="57"/>
                        <a:pt x="132" y="61"/>
                        <a:pt x="129" y="65"/>
                      </a:cubicBezTo>
                      <a:cubicBezTo>
                        <a:pt x="126" y="69"/>
                        <a:pt x="123" y="73"/>
                        <a:pt x="120" y="77"/>
                      </a:cubicBezTo>
                      <a:cubicBezTo>
                        <a:pt x="117" y="81"/>
                        <a:pt x="117" y="83"/>
                        <a:pt x="121" y="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5547" name="Group 20"/>
              <p:cNvGrpSpPr>
                <a:grpSpLocks noChangeAspect="1"/>
              </p:cNvGrpSpPr>
              <p:nvPr/>
            </p:nvGrpSpPr>
            <p:grpSpPr bwMode="auto">
              <a:xfrm>
                <a:off x="-1209675" y="2314575"/>
                <a:ext cx="257175" cy="261938"/>
                <a:chOff x="-762" y="1458"/>
                <a:chExt cx="162" cy="165"/>
              </a:xfrm>
            </p:grpSpPr>
            <p:sp>
              <p:nvSpPr>
                <p:cNvPr id="65552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762" y="1458"/>
                  <a:ext cx="162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3" name="Oval 21"/>
                <p:cNvSpPr>
                  <a:spLocks noChangeArrowheads="1"/>
                </p:cNvSpPr>
                <p:nvPr/>
              </p:nvSpPr>
              <p:spPr bwMode="auto">
                <a:xfrm>
                  <a:off x="-707" y="1515"/>
                  <a:ext cx="52" cy="5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altLang="ru-RU"/>
                </a:p>
              </p:txBody>
            </p:sp>
            <p:sp>
              <p:nvSpPr>
                <p:cNvPr id="65554" name="Freeform 22"/>
                <p:cNvSpPr>
                  <a:spLocks noEditPoints="1"/>
                </p:cNvSpPr>
                <p:nvPr/>
              </p:nvSpPr>
              <p:spPr bwMode="auto">
                <a:xfrm>
                  <a:off x="-734" y="1487"/>
                  <a:ext cx="108" cy="107"/>
                </a:xfrm>
                <a:custGeom>
                  <a:avLst/>
                  <a:gdLst>
                    <a:gd name="T0" fmla="*/ 163 w 102"/>
                    <a:gd name="T1" fmla="*/ 0 h 102"/>
                    <a:gd name="T2" fmla="*/ 26 w 102"/>
                    <a:gd name="T3" fmla="*/ 0 h 102"/>
                    <a:gd name="T4" fmla="*/ 0 w 102"/>
                    <a:gd name="T5" fmla="*/ 26 h 102"/>
                    <a:gd name="T6" fmla="*/ 0 w 102"/>
                    <a:gd name="T7" fmla="*/ 147 h 102"/>
                    <a:gd name="T8" fmla="*/ 26 w 102"/>
                    <a:gd name="T9" fmla="*/ 172 h 102"/>
                    <a:gd name="T10" fmla="*/ 163 w 102"/>
                    <a:gd name="T11" fmla="*/ 172 h 102"/>
                    <a:gd name="T12" fmla="*/ 191 w 102"/>
                    <a:gd name="T13" fmla="*/ 147 h 102"/>
                    <a:gd name="T14" fmla="*/ 191 w 102"/>
                    <a:gd name="T15" fmla="*/ 26 h 102"/>
                    <a:gd name="T16" fmla="*/ 163 w 102"/>
                    <a:gd name="T17" fmla="*/ 0 h 102"/>
                    <a:gd name="T18" fmla="*/ 95 w 102"/>
                    <a:gd name="T19" fmla="*/ 145 h 102"/>
                    <a:gd name="T20" fmla="*/ 28 w 102"/>
                    <a:gd name="T21" fmla="*/ 88 h 102"/>
                    <a:gd name="T22" fmla="*/ 95 w 102"/>
                    <a:gd name="T23" fmla="*/ 27 h 102"/>
                    <a:gd name="T24" fmla="*/ 159 w 102"/>
                    <a:gd name="T25" fmla="*/ 88 h 102"/>
                    <a:gd name="T26" fmla="*/ 95 w 102"/>
                    <a:gd name="T27" fmla="*/ 145 h 102"/>
                    <a:gd name="T28" fmla="*/ 159 w 102"/>
                    <a:gd name="T29" fmla="*/ 33 h 102"/>
                    <a:gd name="T30" fmla="*/ 150 w 102"/>
                    <a:gd name="T31" fmla="*/ 27 h 102"/>
                    <a:gd name="T32" fmla="*/ 159 w 102"/>
                    <a:gd name="T33" fmla="*/ 10 h 102"/>
                    <a:gd name="T34" fmla="*/ 170 w 102"/>
                    <a:gd name="T35" fmla="*/ 27 h 102"/>
                    <a:gd name="T36" fmla="*/ 159 w 102"/>
                    <a:gd name="T37" fmla="*/ 33 h 10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2" h="102">
                      <a:moveTo>
                        <a:pt x="87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6" y="0"/>
                        <a:pt x="0" y="6"/>
                        <a:pt x="0" y="15"/>
                      </a:cubicBez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0" y="95"/>
                        <a:pt x="6" y="102"/>
                        <a:pt x="15" y="102"/>
                      </a:cubicBezTo>
                      <a:cubicBezTo>
                        <a:pt x="87" y="102"/>
                        <a:pt x="87" y="102"/>
                        <a:pt x="87" y="102"/>
                      </a:cubicBezTo>
                      <a:cubicBezTo>
                        <a:pt x="95" y="102"/>
                        <a:pt x="102" y="95"/>
                        <a:pt x="102" y="87"/>
                      </a:cubicBezTo>
                      <a:cubicBezTo>
                        <a:pt x="102" y="15"/>
                        <a:pt x="102" y="15"/>
                        <a:pt x="102" y="15"/>
                      </a:cubicBezTo>
                      <a:cubicBezTo>
                        <a:pt x="102" y="6"/>
                        <a:pt x="95" y="0"/>
                        <a:pt x="87" y="0"/>
                      </a:cubicBezTo>
                      <a:close/>
                      <a:moveTo>
                        <a:pt x="51" y="86"/>
                      </a:moveTo>
                      <a:cubicBezTo>
                        <a:pt x="31" y="86"/>
                        <a:pt x="16" y="70"/>
                        <a:pt x="16" y="51"/>
                      </a:cubicBezTo>
                      <a:cubicBezTo>
                        <a:pt x="16" y="31"/>
                        <a:pt x="31" y="16"/>
                        <a:pt x="51" y="16"/>
                      </a:cubicBezTo>
                      <a:cubicBezTo>
                        <a:pt x="70" y="16"/>
                        <a:pt x="85" y="31"/>
                        <a:pt x="85" y="51"/>
                      </a:cubicBezTo>
                      <a:cubicBezTo>
                        <a:pt x="85" y="70"/>
                        <a:pt x="70" y="86"/>
                        <a:pt x="51" y="86"/>
                      </a:cubicBezTo>
                      <a:close/>
                      <a:moveTo>
                        <a:pt x="85" y="21"/>
                      </a:moveTo>
                      <a:cubicBezTo>
                        <a:pt x="83" y="21"/>
                        <a:pt x="80" y="19"/>
                        <a:pt x="80" y="16"/>
                      </a:cubicBezTo>
                      <a:cubicBezTo>
                        <a:pt x="80" y="13"/>
                        <a:pt x="83" y="10"/>
                        <a:pt x="85" y="10"/>
                      </a:cubicBezTo>
                      <a:cubicBezTo>
                        <a:pt x="88" y="10"/>
                        <a:pt x="91" y="13"/>
                        <a:pt x="91" y="16"/>
                      </a:cubicBezTo>
                      <a:cubicBezTo>
                        <a:pt x="91" y="19"/>
                        <a:pt x="88" y="21"/>
                        <a:pt x="85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5" name="Freeform 23"/>
                <p:cNvSpPr>
                  <a:spLocks noEditPoints="1"/>
                </p:cNvSpPr>
                <p:nvPr/>
              </p:nvSpPr>
              <p:spPr bwMode="auto">
                <a:xfrm>
                  <a:off x="-763" y="1458"/>
                  <a:ext cx="164" cy="165"/>
                </a:xfrm>
                <a:custGeom>
                  <a:avLst/>
                  <a:gdLst>
                    <a:gd name="T0" fmla="*/ 209 w 155"/>
                    <a:gd name="T1" fmla="*/ 0 h 156"/>
                    <a:gd name="T2" fmla="*/ 79 w 155"/>
                    <a:gd name="T3" fmla="*/ 0 h 156"/>
                    <a:gd name="T4" fmla="*/ 0 w 155"/>
                    <a:gd name="T5" fmla="*/ 79 h 156"/>
                    <a:gd name="T6" fmla="*/ 0 w 155"/>
                    <a:gd name="T7" fmla="*/ 208 h 156"/>
                    <a:gd name="T8" fmla="*/ 79 w 155"/>
                    <a:gd name="T9" fmla="*/ 290 h 156"/>
                    <a:gd name="T10" fmla="*/ 209 w 155"/>
                    <a:gd name="T11" fmla="*/ 290 h 156"/>
                    <a:gd name="T12" fmla="*/ 289 w 155"/>
                    <a:gd name="T13" fmla="*/ 208 h 156"/>
                    <a:gd name="T14" fmla="*/ 289 w 155"/>
                    <a:gd name="T15" fmla="*/ 79 h 156"/>
                    <a:gd name="T16" fmla="*/ 209 w 155"/>
                    <a:gd name="T17" fmla="*/ 0 h 156"/>
                    <a:gd name="T18" fmla="*/ 259 w 155"/>
                    <a:gd name="T19" fmla="*/ 210 h 156"/>
                    <a:gd name="T20" fmla="*/ 209 w 155"/>
                    <a:gd name="T21" fmla="*/ 257 h 156"/>
                    <a:gd name="T22" fmla="*/ 79 w 155"/>
                    <a:gd name="T23" fmla="*/ 257 h 156"/>
                    <a:gd name="T24" fmla="*/ 28 w 155"/>
                    <a:gd name="T25" fmla="*/ 210 h 156"/>
                    <a:gd name="T26" fmla="*/ 28 w 155"/>
                    <a:gd name="T27" fmla="*/ 79 h 156"/>
                    <a:gd name="T28" fmla="*/ 79 w 155"/>
                    <a:gd name="T29" fmla="*/ 28 h 156"/>
                    <a:gd name="T30" fmla="*/ 209 w 155"/>
                    <a:gd name="T31" fmla="*/ 28 h 156"/>
                    <a:gd name="T32" fmla="*/ 259 w 155"/>
                    <a:gd name="T33" fmla="*/ 79 h 156"/>
                    <a:gd name="T34" fmla="*/ 259 w 155"/>
                    <a:gd name="T35" fmla="*/ 210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5" h="156">
                      <a:moveTo>
                        <a:pt x="112" y="0"/>
                      </a:move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19" y="0"/>
                        <a:pt x="0" y="19"/>
                        <a:pt x="0" y="43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36"/>
                        <a:pt x="19" y="156"/>
                        <a:pt x="43" y="156"/>
                      </a:cubicBezTo>
                      <a:cubicBezTo>
                        <a:pt x="112" y="156"/>
                        <a:pt x="112" y="156"/>
                        <a:pt x="112" y="156"/>
                      </a:cubicBezTo>
                      <a:cubicBezTo>
                        <a:pt x="136" y="156"/>
                        <a:pt x="155" y="136"/>
                        <a:pt x="155" y="112"/>
                      </a:cubicBezTo>
                      <a:cubicBezTo>
                        <a:pt x="155" y="43"/>
                        <a:pt x="155" y="43"/>
                        <a:pt x="155" y="43"/>
                      </a:cubicBezTo>
                      <a:cubicBezTo>
                        <a:pt x="155" y="19"/>
                        <a:pt x="136" y="0"/>
                        <a:pt x="112" y="0"/>
                      </a:cubicBezTo>
                      <a:close/>
                      <a:moveTo>
                        <a:pt x="139" y="113"/>
                      </a:moveTo>
                      <a:cubicBezTo>
                        <a:pt x="139" y="127"/>
                        <a:pt x="127" y="139"/>
                        <a:pt x="112" y="139"/>
                      </a:cubicBezTo>
                      <a:cubicBezTo>
                        <a:pt x="43" y="139"/>
                        <a:pt x="43" y="139"/>
                        <a:pt x="43" y="139"/>
                      </a:cubicBezTo>
                      <a:cubicBezTo>
                        <a:pt x="28" y="139"/>
                        <a:pt x="16" y="127"/>
                        <a:pt x="16" y="11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28"/>
                        <a:pt x="28" y="16"/>
                        <a:pt x="43" y="16"/>
                      </a:cubicBezTo>
                      <a:cubicBezTo>
                        <a:pt x="112" y="16"/>
                        <a:pt x="112" y="16"/>
                        <a:pt x="112" y="16"/>
                      </a:cubicBezTo>
                      <a:cubicBezTo>
                        <a:pt x="127" y="16"/>
                        <a:pt x="139" y="28"/>
                        <a:pt x="139" y="43"/>
                      </a:cubicBezTo>
                      <a:lnTo>
                        <a:pt x="139" y="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5548" name="Group 26"/>
              <p:cNvGrpSpPr>
                <a:grpSpLocks noChangeAspect="1"/>
              </p:cNvGrpSpPr>
              <p:nvPr/>
            </p:nvGrpSpPr>
            <p:grpSpPr bwMode="auto">
              <a:xfrm>
                <a:off x="-1209675" y="2676525"/>
                <a:ext cx="257175" cy="257175"/>
                <a:chOff x="-762" y="1686"/>
                <a:chExt cx="162" cy="162"/>
              </a:xfrm>
            </p:grpSpPr>
            <p:sp>
              <p:nvSpPr>
                <p:cNvPr id="65549" name="AutoShape 2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762" y="1686"/>
                  <a:ext cx="162" cy="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0" name="Freeform 27"/>
                <p:cNvSpPr>
                  <a:spLocks noEditPoints="1"/>
                </p:cNvSpPr>
                <p:nvPr/>
              </p:nvSpPr>
              <p:spPr bwMode="auto">
                <a:xfrm>
                  <a:off x="-763" y="1686"/>
                  <a:ext cx="163" cy="162"/>
                </a:xfrm>
                <a:custGeom>
                  <a:avLst/>
                  <a:gdLst>
                    <a:gd name="T0" fmla="*/ 202 w 157"/>
                    <a:gd name="T1" fmla="*/ 0 h 156"/>
                    <a:gd name="T2" fmla="*/ 33 w 157"/>
                    <a:gd name="T3" fmla="*/ 0 h 156"/>
                    <a:gd name="T4" fmla="*/ 0 w 157"/>
                    <a:gd name="T5" fmla="*/ 34 h 156"/>
                    <a:gd name="T6" fmla="*/ 0 w 157"/>
                    <a:gd name="T7" fmla="*/ 201 h 156"/>
                    <a:gd name="T8" fmla="*/ 33 w 157"/>
                    <a:gd name="T9" fmla="*/ 236 h 156"/>
                    <a:gd name="T10" fmla="*/ 202 w 157"/>
                    <a:gd name="T11" fmla="*/ 236 h 156"/>
                    <a:gd name="T12" fmla="*/ 236 w 157"/>
                    <a:gd name="T13" fmla="*/ 201 h 156"/>
                    <a:gd name="T14" fmla="*/ 236 w 157"/>
                    <a:gd name="T15" fmla="*/ 34 h 156"/>
                    <a:gd name="T16" fmla="*/ 202 w 157"/>
                    <a:gd name="T17" fmla="*/ 0 h 156"/>
                    <a:gd name="T18" fmla="*/ 202 w 157"/>
                    <a:gd name="T19" fmla="*/ 124 h 156"/>
                    <a:gd name="T20" fmla="*/ 200 w 157"/>
                    <a:gd name="T21" fmla="*/ 155 h 156"/>
                    <a:gd name="T22" fmla="*/ 195 w 157"/>
                    <a:gd name="T23" fmla="*/ 173 h 156"/>
                    <a:gd name="T24" fmla="*/ 179 w 157"/>
                    <a:gd name="T25" fmla="*/ 181 h 156"/>
                    <a:gd name="T26" fmla="*/ 117 w 157"/>
                    <a:gd name="T27" fmla="*/ 183 h 156"/>
                    <a:gd name="T28" fmla="*/ 62 w 157"/>
                    <a:gd name="T29" fmla="*/ 181 h 156"/>
                    <a:gd name="T30" fmla="*/ 39 w 157"/>
                    <a:gd name="T31" fmla="*/ 173 h 156"/>
                    <a:gd name="T32" fmla="*/ 35 w 157"/>
                    <a:gd name="T33" fmla="*/ 155 h 156"/>
                    <a:gd name="T34" fmla="*/ 33 w 157"/>
                    <a:gd name="T35" fmla="*/ 124 h 156"/>
                    <a:gd name="T36" fmla="*/ 33 w 157"/>
                    <a:gd name="T37" fmla="*/ 111 h 156"/>
                    <a:gd name="T38" fmla="*/ 35 w 157"/>
                    <a:gd name="T39" fmla="*/ 81 h 156"/>
                    <a:gd name="T40" fmla="*/ 39 w 157"/>
                    <a:gd name="T41" fmla="*/ 64 h 156"/>
                    <a:gd name="T42" fmla="*/ 60 w 157"/>
                    <a:gd name="T43" fmla="*/ 57 h 156"/>
                    <a:gd name="T44" fmla="*/ 117 w 157"/>
                    <a:gd name="T45" fmla="*/ 53 h 156"/>
                    <a:gd name="T46" fmla="*/ 179 w 157"/>
                    <a:gd name="T47" fmla="*/ 57 h 156"/>
                    <a:gd name="T48" fmla="*/ 195 w 157"/>
                    <a:gd name="T49" fmla="*/ 64 h 156"/>
                    <a:gd name="T50" fmla="*/ 200 w 157"/>
                    <a:gd name="T51" fmla="*/ 81 h 156"/>
                    <a:gd name="T52" fmla="*/ 202 w 157"/>
                    <a:gd name="T53" fmla="*/ 111 h 156"/>
                    <a:gd name="T54" fmla="*/ 202 w 157"/>
                    <a:gd name="T55" fmla="*/ 124 h 15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57" h="156">
                      <a:moveTo>
                        <a:pt x="134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0" y="0"/>
                        <a:pt x="0" y="23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3"/>
                        <a:pt x="0" y="156"/>
                        <a:pt x="22" y="156"/>
                      </a:cubicBezTo>
                      <a:cubicBezTo>
                        <a:pt x="134" y="156"/>
                        <a:pt x="134" y="156"/>
                        <a:pt x="134" y="156"/>
                      </a:cubicBezTo>
                      <a:cubicBezTo>
                        <a:pt x="134" y="156"/>
                        <a:pt x="157" y="156"/>
                        <a:pt x="157" y="133"/>
                      </a:cubicBezTo>
                      <a:cubicBezTo>
                        <a:pt x="157" y="23"/>
                        <a:pt x="157" y="23"/>
                        <a:pt x="157" y="23"/>
                      </a:cubicBezTo>
                      <a:cubicBezTo>
                        <a:pt x="157" y="23"/>
                        <a:pt x="157" y="0"/>
                        <a:pt x="134" y="0"/>
                      </a:cubicBezTo>
                      <a:close/>
                      <a:moveTo>
                        <a:pt x="134" y="82"/>
                      </a:moveTo>
                      <a:cubicBezTo>
                        <a:pt x="134" y="92"/>
                        <a:pt x="133" y="102"/>
                        <a:pt x="133" y="102"/>
                      </a:cubicBezTo>
                      <a:cubicBezTo>
                        <a:pt x="133" y="102"/>
                        <a:pt x="132" y="110"/>
                        <a:pt x="129" y="114"/>
                      </a:cubicBezTo>
                      <a:cubicBezTo>
                        <a:pt x="125" y="118"/>
                        <a:pt x="120" y="119"/>
                        <a:pt x="118" y="119"/>
                      </a:cubicBezTo>
                      <a:cubicBezTo>
                        <a:pt x="102" y="120"/>
                        <a:pt x="78" y="120"/>
                        <a:pt x="78" y="120"/>
                      </a:cubicBezTo>
                      <a:cubicBezTo>
                        <a:pt x="78" y="120"/>
                        <a:pt x="49" y="120"/>
                        <a:pt x="40" y="119"/>
                      </a:cubicBezTo>
                      <a:cubicBezTo>
                        <a:pt x="38" y="118"/>
                        <a:pt x="32" y="119"/>
                        <a:pt x="28" y="114"/>
                      </a:cubicBezTo>
                      <a:cubicBezTo>
                        <a:pt x="25" y="110"/>
                        <a:pt x="24" y="102"/>
                        <a:pt x="24" y="102"/>
                      </a:cubicBezTo>
                      <a:cubicBezTo>
                        <a:pt x="24" y="102"/>
                        <a:pt x="22" y="92"/>
                        <a:pt x="22" y="82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22" y="63"/>
                        <a:pt x="24" y="54"/>
                        <a:pt x="24" y="54"/>
                      </a:cubicBezTo>
                      <a:cubicBezTo>
                        <a:pt x="24" y="54"/>
                        <a:pt x="25" y="45"/>
                        <a:pt x="28" y="42"/>
                      </a:cubicBezTo>
                      <a:cubicBezTo>
                        <a:pt x="32" y="37"/>
                        <a:pt x="37" y="37"/>
                        <a:pt x="39" y="37"/>
                      </a:cubicBezTo>
                      <a:cubicBezTo>
                        <a:pt x="55" y="35"/>
                        <a:pt x="78" y="35"/>
                        <a:pt x="78" y="35"/>
                      </a:cubicBezTo>
                      <a:cubicBezTo>
                        <a:pt x="78" y="35"/>
                        <a:pt x="102" y="35"/>
                        <a:pt x="118" y="37"/>
                      </a:cubicBezTo>
                      <a:cubicBezTo>
                        <a:pt x="120" y="37"/>
                        <a:pt x="125" y="37"/>
                        <a:pt x="129" y="42"/>
                      </a:cubicBezTo>
                      <a:cubicBezTo>
                        <a:pt x="132" y="45"/>
                        <a:pt x="133" y="54"/>
                        <a:pt x="133" y="54"/>
                      </a:cubicBezTo>
                      <a:cubicBezTo>
                        <a:pt x="133" y="54"/>
                        <a:pt x="134" y="63"/>
                        <a:pt x="134" y="73"/>
                      </a:cubicBezTo>
                      <a:lnTo>
                        <a:pt x="134" y="8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51" name="Freeform 28"/>
                <p:cNvSpPr>
                  <a:spLocks/>
                </p:cNvSpPr>
                <p:nvPr/>
              </p:nvSpPr>
              <p:spPr bwMode="auto">
                <a:xfrm>
                  <a:off x="-696" y="1746"/>
                  <a:ext cx="39" cy="44"/>
                </a:xfrm>
                <a:custGeom>
                  <a:avLst/>
                  <a:gdLst>
                    <a:gd name="T0" fmla="*/ 0 w 39"/>
                    <a:gd name="T1" fmla="*/ 0 h 44"/>
                    <a:gd name="T2" fmla="*/ 0 w 39"/>
                    <a:gd name="T3" fmla="*/ 44 h 44"/>
                    <a:gd name="T4" fmla="*/ 39 w 39"/>
                    <a:gd name="T5" fmla="*/ 23 h 44"/>
                    <a:gd name="T6" fmla="*/ 0 w 39"/>
                    <a:gd name="T7" fmla="*/ 0 h 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39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8_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2">
  <a:themeElements>
    <a:clrScheme name="New_BSU">
      <a:dk1>
        <a:srgbClr val="262626"/>
      </a:dk1>
      <a:lt1>
        <a:sysClr val="window" lastClr="FFFFFF"/>
      </a:lt1>
      <a:dk2>
        <a:srgbClr val="007337"/>
      </a:dk2>
      <a:lt2>
        <a:srgbClr val="F2F2F2"/>
      </a:lt2>
      <a:accent1>
        <a:srgbClr val="007337"/>
      </a:accent1>
      <a:accent2>
        <a:srgbClr val="A00016"/>
      </a:accent2>
      <a:accent3>
        <a:srgbClr val="087CCD"/>
      </a:accent3>
      <a:accent4>
        <a:srgbClr val="F7A600"/>
      </a:accent4>
      <a:accent5>
        <a:srgbClr val="C8C8C8"/>
      </a:accent5>
      <a:accent6>
        <a:srgbClr val="D8D8D8"/>
      </a:accent6>
      <a:hlink>
        <a:srgbClr val="A00016"/>
      </a:hlink>
      <a:folHlink>
        <a:srgbClr val="A5A5A5"/>
      </a:folHlink>
    </a:clrScheme>
    <a:fontScheme name="New_BSU">
      <a:majorFont>
        <a:latin typeface="Bandera Pro Heavy"/>
        <a:ea typeface=""/>
        <a:cs typeface=""/>
      </a:majorFont>
      <a:minorFont>
        <a:latin typeface="Raleway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 cap="flat" cmpd="sng">
          <a:solidFill>
            <a:schemeClr val="bg1">
              <a:lumMod val="85000"/>
            </a:schemeClr>
          </a:solidFill>
          <a:prstDash val="solid"/>
          <a:miter/>
          <a:headEnd type="none" w="med" len="med"/>
          <a:tailEnd type="none" w="med" len="med"/>
        </a:ln>
      </a:spPr>
      <a:bodyPr lIns="243775" tIns="121875" rIns="243775" bIns="121875" anchor="ctr" anchorCtr="0">
        <a:noAutofit/>
      </a:bodyPr>
      <a:lstStyle>
        <a:defPPr marL="0" marR="0" indent="0" algn="ctr" rtl="0">
          <a:spcBef>
            <a:spcPts val="0"/>
          </a:spcBef>
          <a:buNone/>
          <a:defRPr sz="3600">
            <a:solidFill>
              <a:schemeClr val="lt1"/>
            </a:solidFill>
            <a:latin typeface="Montserrat"/>
            <a:ea typeface="Montserrat"/>
            <a:cs typeface="Montserrat"/>
            <a:sym typeface="Montserrat"/>
          </a:defRPr>
        </a:defPPr>
      </a:lst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3000"/>
          </a:lnSpc>
          <a:spcAft>
            <a:spcPts val="2000"/>
          </a:spcAft>
          <a:defRPr sz="2400" dirty="0" smtClean="0">
            <a:ea typeface="Yandex Sans Text Light" charset="0"/>
            <a:cs typeface="Yandex Sans Text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Тема2" id="{D7B6527A-2F10-4636-BD47-7558A7613895}" vid="{930131AA-F7EC-4744-8EB6-1CC72F7A7DC4}"/>
    </a:ext>
  </a:extLst>
</a:theme>
</file>

<file path=ppt/theme/theme2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7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7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566</Template>
  <TotalTime>29967</TotalTime>
  <Words>414</Words>
  <Application>Microsoft Office PowerPoint</Application>
  <PresentationFormat>Экран (16:9)</PresentationFormat>
  <Paragraphs>58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28</vt:i4>
      </vt:variant>
      <vt:variant>
        <vt:lpstr>Заголовки слайдов</vt:lpstr>
      </vt:variant>
      <vt:variant>
        <vt:i4>6</vt:i4>
      </vt:variant>
    </vt:vector>
  </HeadingPairs>
  <TitlesOfParts>
    <vt:vector size="47" baseType="lpstr">
      <vt:lpstr>Arial</vt:lpstr>
      <vt:lpstr>맑은 고딕</vt:lpstr>
      <vt:lpstr>Yandex Sans Text Light</vt:lpstr>
      <vt:lpstr>Bandera Pro Heavy</vt:lpstr>
      <vt:lpstr>Montserrat</vt:lpstr>
      <vt:lpstr>Raleway</vt:lpstr>
      <vt:lpstr>Times New Roman</vt:lpstr>
      <vt:lpstr>Wingdings</vt:lpstr>
      <vt:lpstr>Calibri</vt:lpstr>
      <vt:lpstr>Yandex Sans Text</vt:lpstr>
      <vt:lpstr>ArialUnicodeMS</vt:lpstr>
      <vt:lpstr>Raleway ExtraBold</vt:lpstr>
      <vt:lpstr>Yandex Sans Text Regular</vt:lpstr>
      <vt:lpstr>Тема Office</vt:lpstr>
      <vt:lpstr>Custom Design</vt:lpstr>
      <vt:lpstr>1_Custom Design</vt:lpstr>
      <vt:lpstr>371</vt:lpstr>
      <vt:lpstr>Специальное оформление</vt:lpstr>
      <vt:lpstr>377</vt:lpstr>
      <vt:lpstr>1_Специальное оформление</vt:lpstr>
      <vt:lpstr>2_Специальное оформление</vt:lpstr>
      <vt:lpstr>3_Специальное оформление</vt:lpstr>
      <vt:lpstr>4_Специальное оформление</vt:lpstr>
      <vt:lpstr>5_Специальное оформление</vt:lpstr>
      <vt:lpstr>1_377</vt:lpstr>
      <vt:lpstr>6_Специальное оформление</vt:lpstr>
      <vt:lpstr>2_377</vt:lpstr>
      <vt:lpstr>3_377</vt:lpstr>
      <vt:lpstr>7_Специальное оформление</vt:lpstr>
      <vt:lpstr>4_377</vt:lpstr>
      <vt:lpstr>8_Специальное оформление</vt:lpstr>
      <vt:lpstr>9_Специальное оформление</vt:lpstr>
      <vt:lpstr>10_Специальное оформление</vt:lpstr>
      <vt:lpstr>5_377</vt:lpstr>
      <vt:lpstr>6_377</vt:lpstr>
      <vt:lpstr>11_Специальное оформление</vt:lpstr>
      <vt:lpstr>12_Специальное оформление</vt:lpstr>
      <vt:lpstr>7_377</vt:lpstr>
      <vt:lpstr>1_Тема Office</vt:lpstr>
      <vt:lpstr>8_377</vt:lpstr>
      <vt:lpstr>Тема2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ООО "БФТ"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повышения конкурентоспособности  Белгородского государственного национального исследовательского университета среди ведущих  мировых научно-образовательных центров  на 2016-2020 годы</dc:title>
  <dc:creator>OfficeUSER</dc:creator>
  <cp:lastModifiedBy>ПВО</cp:lastModifiedBy>
  <cp:revision>2700</cp:revision>
  <cp:lastPrinted>2019-02-19T07:39:15Z</cp:lastPrinted>
  <dcterms:created xsi:type="dcterms:W3CDTF">2015-10-09T13:40:52Z</dcterms:created>
  <dcterms:modified xsi:type="dcterms:W3CDTF">2020-07-27T19:11:30Z</dcterms:modified>
</cp:coreProperties>
</file>